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2" r:id="rId9"/>
    <p:sldId id="27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3" autoAdjust="0"/>
    <p:restoredTop sz="92408" autoAdjust="0"/>
  </p:normalViewPr>
  <p:slideViewPr>
    <p:cSldViewPr snapToGrid="0">
      <p:cViewPr varScale="1">
        <p:scale>
          <a:sx n="104" d="100"/>
          <a:sy n="104" d="100"/>
        </p:scale>
        <p:origin x="13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85731-72C7-4598-A10C-32156C1B638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68DBDBA-A65A-4DD6-B404-5E95673B341E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588D8AAE-3F76-4AEE-B653-A3688CE51126}" type="parTrans" cxnId="{D55EEF57-8713-4FFD-8CAB-86E6EB928100}">
      <dgm:prSet/>
      <dgm:spPr/>
      <dgm:t>
        <a:bodyPr/>
        <a:lstStyle/>
        <a:p>
          <a:endParaRPr lang="en-US"/>
        </a:p>
      </dgm:t>
    </dgm:pt>
    <dgm:pt modelId="{2C91145C-F686-472C-87F5-FA2E3688B0C5}" type="sibTrans" cxnId="{D55EEF57-8713-4FFD-8CAB-86E6EB928100}">
      <dgm:prSet/>
      <dgm:spPr/>
      <dgm:t>
        <a:bodyPr/>
        <a:lstStyle/>
        <a:p>
          <a:endParaRPr lang="en-US"/>
        </a:p>
      </dgm:t>
    </dgm:pt>
    <dgm:pt modelId="{C57AF36B-071F-4BC3-89FF-B537E3EEB106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1247F358-6C60-491B-B381-43BFE61CDC9C}" type="parTrans" cxnId="{30865E50-3EC5-4BE2-A7C7-0B839326A553}">
      <dgm:prSet/>
      <dgm:spPr/>
      <dgm:t>
        <a:bodyPr/>
        <a:lstStyle/>
        <a:p>
          <a:endParaRPr lang="en-US"/>
        </a:p>
      </dgm:t>
    </dgm:pt>
    <dgm:pt modelId="{94CB7D43-BF56-4AB7-ABB0-E93674E67A0B}" type="sibTrans" cxnId="{30865E50-3EC5-4BE2-A7C7-0B839326A553}">
      <dgm:prSet/>
      <dgm:spPr/>
      <dgm:t>
        <a:bodyPr/>
        <a:lstStyle/>
        <a:p>
          <a:endParaRPr lang="en-US"/>
        </a:p>
      </dgm:t>
    </dgm:pt>
    <dgm:pt modelId="{CBF06B15-88AB-4B50-8EB9-719F145FC9F0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A2414237-0DEC-4B44-B876-9EC0774723B8}" type="parTrans" cxnId="{2857C275-80B7-43DA-910D-D2CEB4A4E0A3}">
      <dgm:prSet/>
      <dgm:spPr/>
      <dgm:t>
        <a:bodyPr/>
        <a:lstStyle/>
        <a:p>
          <a:endParaRPr lang="en-US"/>
        </a:p>
      </dgm:t>
    </dgm:pt>
    <dgm:pt modelId="{4E8452F9-5E2D-4F0F-A4D6-EEB5CCE015B0}" type="sibTrans" cxnId="{2857C275-80B7-43DA-910D-D2CEB4A4E0A3}">
      <dgm:prSet/>
      <dgm:spPr/>
      <dgm:t>
        <a:bodyPr/>
        <a:lstStyle/>
        <a:p>
          <a:endParaRPr lang="en-US"/>
        </a:p>
      </dgm:t>
    </dgm:pt>
    <dgm:pt modelId="{8A9E791A-2727-46E4-B8D7-97895542734B}">
      <dgm:prSet/>
      <dgm:spPr/>
      <dgm:t>
        <a:bodyPr/>
        <a:lstStyle/>
        <a:p>
          <a:r>
            <a:rPr lang="en-US" dirty="0"/>
            <a:t>Dataset Overview</a:t>
          </a:r>
        </a:p>
      </dgm:t>
    </dgm:pt>
    <dgm:pt modelId="{90C324D8-A67B-4D02-9610-D06CFFBBE89B}" type="parTrans" cxnId="{CA5D2E54-140A-4F74-95B9-B6804AD45696}">
      <dgm:prSet/>
      <dgm:spPr/>
      <dgm:t>
        <a:bodyPr/>
        <a:lstStyle/>
        <a:p>
          <a:endParaRPr lang="en-US"/>
        </a:p>
      </dgm:t>
    </dgm:pt>
    <dgm:pt modelId="{7E776182-2F6A-4348-B193-1B2643B8CD15}" type="sibTrans" cxnId="{CA5D2E54-140A-4F74-95B9-B6804AD45696}">
      <dgm:prSet/>
      <dgm:spPr/>
      <dgm:t>
        <a:bodyPr/>
        <a:lstStyle/>
        <a:p>
          <a:endParaRPr lang="en-US"/>
        </a:p>
      </dgm:t>
    </dgm:pt>
    <dgm:pt modelId="{C0322020-6148-475F-A290-5832EBDABE47}">
      <dgm:prSet/>
      <dgm:spPr/>
      <dgm:t>
        <a:bodyPr/>
        <a:lstStyle/>
        <a:p>
          <a:endParaRPr lang="en-US" dirty="0"/>
        </a:p>
      </dgm:t>
    </dgm:pt>
    <dgm:pt modelId="{473C0722-36B4-4249-BD14-9F09C8B06A76}" type="parTrans" cxnId="{3C1D3269-7F54-4DD4-A35A-FDBE9FAE0537}">
      <dgm:prSet/>
      <dgm:spPr/>
      <dgm:t>
        <a:bodyPr/>
        <a:lstStyle/>
        <a:p>
          <a:endParaRPr lang="en-US"/>
        </a:p>
      </dgm:t>
    </dgm:pt>
    <dgm:pt modelId="{7FCF2D74-9C5B-48D0-92E0-BDE1DCC6C4EF}" type="sibTrans" cxnId="{3C1D3269-7F54-4DD4-A35A-FDBE9FAE0537}">
      <dgm:prSet/>
      <dgm:spPr/>
      <dgm:t>
        <a:bodyPr/>
        <a:lstStyle/>
        <a:p>
          <a:endParaRPr lang="en-US"/>
        </a:p>
      </dgm:t>
    </dgm:pt>
    <dgm:pt modelId="{1E6601E6-9F22-4504-A95C-3BEAC911F2D4}">
      <dgm:prSet/>
      <dgm:spPr/>
      <dgm:t>
        <a:bodyPr/>
        <a:lstStyle/>
        <a:p>
          <a:r>
            <a:rPr lang="en-US" dirty="0"/>
            <a:t>Data Exploration</a:t>
          </a:r>
        </a:p>
      </dgm:t>
    </dgm:pt>
    <dgm:pt modelId="{2E3A0FE6-0A51-4C75-81BB-66C679542699}" type="parTrans" cxnId="{F99ABD43-0669-4D63-BD8F-4D3889C5EC85}">
      <dgm:prSet/>
      <dgm:spPr/>
      <dgm:t>
        <a:bodyPr/>
        <a:lstStyle/>
        <a:p>
          <a:endParaRPr lang="en-US"/>
        </a:p>
      </dgm:t>
    </dgm:pt>
    <dgm:pt modelId="{6CDFAD51-1C10-4D0F-861B-65AF77AC8779}" type="sibTrans" cxnId="{F99ABD43-0669-4D63-BD8F-4D3889C5EC85}">
      <dgm:prSet/>
      <dgm:spPr/>
      <dgm:t>
        <a:bodyPr/>
        <a:lstStyle/>
        <a:p>
          <a:endParaRPr lang="en-US"/>
        </a:p>
      </dgm:t>
    </dgm:pt>
    <dgm:pt modelId="{3AEA7288-1BE1-4536-B2B2-4A06B6BA199B}">
      <dgm:prSet/>
      <dgm:spPr/>
      <dgm:t>
        <a:bodyPr/>
        <a:lstStyle/>
        <a:p>
          <a:r>
            <a:rPr lang="en-US" dirty="0"/>
            <a:t>Important Features</a:t>
          </a:r>
        </a:p>
      </dgm:t>
    </dgm:pt>
    <dgm:pt modelId="{01DCA36B-8106-4370-9C2B-7B4E646849DF}" type="parTrans" cxnId="{275E5F33-3FAD-492C-BAFA-D61F9C7C31FB}">
      <dgm:prSet/>
      <dgm:spPr/>
      <dgm:t>
        <a:bodyPr/>
        <a:lstStyle/>
        <a:p>
          <a:endParaRPr lang="en-US"/>
        </a:p>
      </dgm:t>
    </dgm:pt>
    <dgm:pt modelId="{536EBE75-CC8B-477E-8B04-7F628FE8E354}" type="sibTrans" cxnId="{275E5F33-3FAD-492C-BAFA-D61F9C7C31FB}">
      <dgm:prSet/>
      <dgm:spPr/>
      <dgm:t>
        <a:bodyPr/>
        <a:lstStyle/>
        <a:p>
          <a:endParaRPr lang="en-US"/>
        </a:p>
      </dgm:t>
    </dgm:pt>
    <dgm:pt modelId="{DDCA9662-CB10-4742-B063-9C05FB26EC18}">
      <dgm:prSet/>
      <dgm:spPr/>
      <dgm:t>
        <a:bodyPr/>
        <a:lstStyle/>
        <a:p>
          <a:r>
            <a:rPr lang="en-US" dirty="0"/>
            <a:t>ROC Analysis</a:t>
          </a:r>
        </a:p>
      </dgm:t>
    </dgm:pt>
    <dgm:pt modelId="{1EDA22A0-743F-4046-AD0B-963BFB29A23F}" type="parTrans" cxnId="{4C7A07FB-CEDD-41C4-B7F7-C2A8336E74AD}">
      <dgm:prSet/>
      <dgm:spPr/>
      <dgm:t>
        <a:bodyPr/>
        <a:lstStyle/>
        <a:p>
          <a:endParaRPr lang="en-US"/>
        </a:p>
      </dgm:t>
    </dgm:pt>
    <dgm:pt modelId="{03E70E7E-324E-4DB9-808D-81078FDC19E1}" type="sibTrans" cxnId="{4C7A07FB-CEDD-41C4-B7F7-C2A8336E74AD}">
      <dgm:prSet/>
      <dgm:spPr/>
      <dgm:t>
        <a:bodyPr/>
        <a:lstStyle/>
        <a:p>
          <a:endParaRPr lang="en-US"/>
        </a:p>
      </dgm:t>
    </dgm:pt>
    <dgm:pt modelId="{6F6F6C1B-769D-4BA4-BFD6-24CD83448032}" type="pres">
      <dgm:prSet presAssocID="{CC085731-72C7-4598-A10C-32156C1B638A}" presName="vert0" presStyleCnt="0">
        <dgm:presLayoutVars>
          <dgm:dir/>
          <dgm:animOne val="branch"/>
          <dgm:animLvl val="lvl"/>
        </dgm:presLayoutVars>
      </dgm:prSet>
      <dgm:spPr/>
    </dgm:pt>
    <dgm:pt modelId="{BFC732BF-349C-4487-92DA-50DF83754E41}" type="pres">
      <dgm:prSet presAssocID="{D68DBDBA-A65A-4DD6-B404-5E95673B341E}" presName="thickLine" presStyleLbl="alignNode1" presStyleIdx="0" presStyleCnt="8"/>
      <dgm:spPr/>
    </dgm:pt>
    <dgm:pt modelId="{26264232-B777-4C7B-8479-448EA5E2B14A}" type="pres">
      <dgm:prSet presAssocID="{D68DBDBA-A65A-4DD6-B404-5E95673B341E}" presName="horz1" presStyleCnt="0"/>
      <dgm:spPr/>
    </dgm:pt>
    <dgm:pt modelId="{5EB9B59C-F151-423E-B851-80F39C2199E5}" type="pres">
      <dgm:prSet presAssocID="{D68DBDBA-A65A-4DD6-B404-5E95673B341E}" presName="tx1" presStyleLbl="revTx" presStyleIdx="0" presStyleCnt="8"/>
      <dgm:spPr/>
    </dgm:pt>
    <dgm:pt modelId="{D071A903-390A-49E8-805A-2A9D10614E7F}" type="pres">
      <dgm:prSet presAssocID="{D68DBDBA-A65A-4DD6-B404-5E95673B341E}" presName="vert1" presStyleCnt="0"/>
      <dgm:spPr/>
    </dgm:pt>
    <dgm:pt modelId="{BF8EE637-3ABB-4EEA-B865-B0EDAEB35FDA}" type="pres">
      <dgm:prSet presAssocID="{8A9E791A-2727-46E4-B8D7-97895542734B}" presName="thickLine" presStyleLbl="alignNode1" presStyleIdx="1" presStyleCnt="8"/>
      <dgm:spPr/>
    </dgm:pt>
    <dgm:pt modelId="{271937B3-B485-4CE9-BDAC-CD3108FA56C9}" type="pres">
      <dgm:prSet presAssocID="{8A9E791A-2727-46E4-B8D7-97895542734B}" presName="horz1" presStyleCnt="0"/>
      <dgm:spPr/>
    </dgm:pt>
    <dgm:pt modelId="{EEFB2736-3C75-40AD-8249-B2D1D71E76F2}" type="pres">
      <dgm:prSet presAssocID="{8A9E791A-2727-46E4-B8D7-97895542734B}" presName="tx1" presStyleLbl="revTx" presStyleIdx="1" presStyleCnt="8"/>
      <dgm:spPr/>
    </dgm:pt>
    <dgm:pt modelId="{CACB8AC7-CA71-4A61-A72D-8E54B2771F7B}" type="pres">
      <dgm:prSet presAssocID="{8A9E791A-2727-46E4-B8D7-97895542734B}" presName="vert1" presStyleCnt="0"/>
      <dgm:spPr/>
    </dgm:pt>
    <dgm:pt modelId="{D85CDD28-DEFC-4570-BE40-6EE2F12E5A85}" type="pres">
      <dgm:prSet presAssocID="{1E6601E6-9F22-4504-A95C-3BEAC911F2D4}" presName="thickLine" presStyleLbl="alignNode1" presStyleIdx="2" presStyleCnt="8"/>
      <dgm:spPr/>
    </dgm:pt>
    <dgm:pt modelId="{12926E08-5D62-4477-9418-CE4FC0468E40}" type="pres">
      <dgm:prSet presAssocID="{1E6601E6-9F22-4504-A95C-3BEAC911F2D4}" presName="horz1" presStyleCnt="0"/>
      <dgm:spPr/>
    </dgm:pt>
    <dgm:pt modelId="{FF4CFB95-EE4B-4BDD-A952-A5F889EAC54E}" type="pres">
      <dgm:prSet presAssocID="{1E6601E6-9F22-4504-A95C-3BEAC911F2D4}" presName="tx1" presStyleLbl="revTx" presStyleIdx="2" presStyleCnt="8"/>
      <dgm:spPr/>
    </dgm:pt>
    <dgm:pt modelId="{B1164241-8518-4A1A-AEA4-D4047B471D86}" type="pres">
      <dgm:prSet presAssocID="{1E6601E6-9F22-4504-A95C-3BEAC911F2D4}" presName="vert1" presStyleCnt="0"/>
      <dgm:spPr/>
    </dgm:pt>
    <dgm:pt modelId="{2B878C34-408A-4ED7-A673-26357AAEF193}" type="pres">
      <dgm:prSet presAssocID="{C57AF36B-071F-4BC3-89FF-B537E3EEB106}" presName="thickLine" presStyleLbl="alignNode1" presStyleIdx="3" presStyleCnt="8"/>
      <dgm:spPr/>
    </dgm:pt>
    <dgm:pt modelId="{8FB79B27-122E-4F58-867A-D751B97EA78B}" type="pres">
      <dgm:prSet presAssocID="{C57AF36B-071F-4BC3-89FF-B537E3EEB106}" presName="horz1" presStyleCnt="0"/>
      <dgm:spPr/>
    </dgm:pt>
    <dgm:pt modelId="{F494CCE8-F7A5-47D7-8C11-E96FA4C34776}" type="pres">
      <dgm:prSet presAssocID="{C57AF36B-071F-4BC3-89FF-B537E3EEB106}" presName="tx1" presStyleLbl="revTx" presStyleIdx="3" presStyleCnt="8"/>
      <dgm:spPr/>
    </dgm:pt>
    <dgm:pt modelId="{DAA7B7AB-6070-4D65-BF96-AC8122D9491F}" type="pres">
      <dgm:prSet presAssocID="{C57AF36B-071F-4BC3-89FF-B537E3EEB106}" presName="vert1" presStyleCnt="0"/>
      <dgm:spPr/>
    </dgm:pt>
    <dgm:pt modelId="{A92E8556-B225-456C-8C87-0054E8860F4E}" type="pres">
      <dgm:prSet presAssocID="{CBF06B15-88AB-4B50-8EB9-719F145FC9F0}" presName="thickLine" presStyleLbl="alignNode1" presStyleIdx="4" presStyleCnt="8"/>
      <dgm:spPr/>
    </dgm:pt>
    <dgm:pt modelId="{9B2413FC-C3C2-46B6-8DD0-4F9819489F1B}" type="pres">
      <dgm:prSet presAssocID="{CBF06B15-88AB-4B50-8EB9-719F145FC9F0}" presName="horz1" presStyleCnt="0"/>
      <dgm:spPr/>
    </dgm:pt>
    <dgm:pt modelId="{A297EB9C-E844-4A0F-B475-E74240A44E3C}" type="pres">
      <dgm:prSet presAssocID="{CBF06B15-88AB-4B50-8EB9-719F145FC9F0}" presName="tx1" presStyleLbl="revTx" presStyleIdx="4" presStyleCnt="8"/>
      <dgm:spPr/>
    </dgm:pt>
    <dgm:pt modelId="{8C470893-DEAD-47D3-A6B1-BE9CA47E110A}" type="pres">
      <dgm:prSet presAssocID="{CBF06B15-88AB-4B50-8EB9-719F145FC9F0}" presName="vert1" presStyleCnt="0"/>
      <dgm:spPr/>
    </dgm:pt>
    <dgm:pt modelId="{8A63E6F4-2062-4E9C-8876-47567BD8B3C7}" type="pres">
      <dgm:prSet presAssocID="{DDCA9662-CB10-4742-B063-9C05FB26EC18}" presName="thickLine" presStyleLbl="alignNode1" presStyleIdx="5" presStyleCnt="8"/>
      <dgm:spPr/>
    </dgm:pt>
    <dgm:pt modelId="{0E500625-8E00-4B55-BADD-766DB1CA16D4}" type="pres">
      <dgm:prSet presAssocID="{DDCA9662-CB10-4742-B063-9C05FB26EC18}" presName="horz1" presStyleCnt="0"/>
      <dgm:spPr/>
    </dgm:pt>
    <dgm:pt modelId="{1450EAFF-36B0-404D-BA71-484981B777A7}" type="pres">
      <dgm:prSet presAssocID="{DDCA9662-CB10-4742-B063-9C05FB26EC18}" presName="tx1" presStyleLbl="revTx" presStyleIdx="5" presStyleCnt="8"/>
      <dgm:spPr/>
    </dgm:pt>
    <dgm:pt modelId="{3EE0F0DE-E36F-4DC5-B899-8C1B9183E486}" type="pres">
      <dgm:prSet presAssocID="{DDCA9662-CB10-4742-B063-9C05FB26EC18}" presName="vert1" presStyleCnt="0"/>
      <dgm:spPr/>
    </dgm:pt>
    <dgm:pt modelId="{EA782DE1-6B22-4D83-A34E-9FF7F8E145E3}" type="pres">
      <dgm:prSet presAssocID="{3AEA7288-1BE1-4536-B2B2-4A06B6BA199B}" presName="thickLine" presStyleLbl="alignNode1" presStyleIdx="6" presStyleCnt="8"/>
      <dgm:spPr/>
    </dgm:pt>
    <dgm:pt modelId="{4D23A990-23CD-442B-AC1F-CD87847376E0}" type="pres">
      <dgm:prSet presAssocID="{3AEA7288-1BE1-4536-B2B2-4A06B6BA199B}" presName="horz1" presStyleCnt="0"/>
      <dgm:spPr/>
    </dgm:pt>
    <dgm:pt modelId="{98DA0CF6-BBB3-4B2F-9332-1D0754C20C33}" type="pres">
      <dgm:prSet presAssocID="{3AEA7288-1BE1-4536-B2B2-4A06B6BA199B}" presName="tx1" presStyleLbl="revTx" presStyleIdx="6" presStyleCnt="8"/>
      <dgm:spPr/>
    </dgm:pt>
    <dgm:pt modelId="{DDFC2E3B-A5EF-484A-9A0E-7F34CC3B1787}" type="pres">
      <dgm:prSet presAssocID="{3AEA7288-1BE1-4536-B2B2-4A06B6BA199B}" presName="vert1" presStyleCnt="0"/>
      <dgm:spPr/>
    </dgm:pt>
    <dgm:pt modelId="{DDDDDD77-2711-46A2-9412-75CE884AB96D}" type="pres">
      <dgm:prSet presAssocID="{C0322020-6148-475F-A290-5832EBDABE47}" presName="thickLine" presStyleLbl="alignNode1" presStyleIdx="7" presStyleCnt="8"/>
      <dgm:spPr/>
    </dgm:pt>
    <dgm:pt modelId="{0C6F432F-8944-477D-A37D-586A15C5C332}" type="pres">
      <dgm:prSet presAssocID="{C0322020-6148-475F-A290-5832EBDABE47}" presName="horz1" presStyleCnt="0"/>
      <dgm:spPr/>
    </dgm:pt>
    <dgm:pt modelId="{BD756266-9139-4A30-AEDC-D877929C0E9C}" type="pres">
      <dgm:prSet presAssocID="{C0322020-6148-475F-A290-5832EBDABE47}" presName="tx1" presStyleLbl="revTx" presStyleIdx="7" presStyleCnt="8"/>
      <dgm:spPr/>
    </dgm:pt>
    <dgm:pt modelId="{A6E15B90-27AF-438D-B7D8-CE4113842A2E}" type="pres">
      <dgm:prSet presAssocID="{C0322020-6148-475F-A290-5832EBDABE47}" presName="vert1" presStyleCnt="0"/>
      <dgm:spPr/>
    </dgm:pt>
  </dgm:ptLst>
  <dgm:cxnLst>
    <dgm:cxn modelId="{45EA3D28-9761-4F5C-8AAF-402E7C2F01EA}" type="presOf" srcId="{3AEA7288-1BE1-4536-B2B2-4A06B6BA199B}" destId="{98DA0CF6-BBB3-4B2F-9332-1D0754C20C33}" srcOrd="0" destOrd="0" presId="urn:microsoft.com/office/officeart/2008/layout/LinedList"/>
    <dgm:cxn modelId="{275E5F33-3FAD-492C-BAFA-D61F9C7C31FB}" srcId="{CC085731-72C7-4598-A10C-32156C1B638A}" destId="{3AEA7288-1BE1-4536-B2B2-4A06B6BA199B}" srcOrd="6" destOrd="0" parTransId="{01DCA36B-8106-4370-9C2B-7B4E646849DF}" sibTransId="{536EBE75-CC8B-477E-8B04-7F628FE8E354}"/>
    <dgm:cxn modelId="{F99ABD43-0669-4D63-BD8F-4D3889C5EC85}" srcId="{CC085731-72C7-4598-A10C-32156C1B638A}" destId="{1E6601E6-9F22-4504-A95C-3BEAC911F2D4}" srcOrd="2" destOrd="0" parTransId="{2E3A0FE6-0A51-4C75-81BB-66C679542699}" sibTransId="{6CDFAD51-1C10-4D0F-861B-65AF77AC8779}"/>
    <dgm:cxn modelId="{3C1D3269-7F54-4DD4-A35A-FDBE9FAE0537}" srcId="{CC085731-72C7-4598-A10C-32156C1B638A}" destId="{C0322020-6148-475F-A290-5832EBDABE47}" srcOrd="7" destOrd="0" parTransId="{473C0722-36B4-4249-BD14-9F09C8B06A76}" sibTransId="{7FCF2D74-9C5B-48D0-92E0-BDE1DCC6C4EF}"/>
    <dgm:cxn modelId="{30865E50-3EC5-4BE2-A7C7-0B839326A553}" srcId="{CC085731-72C7-4598-A10C-32156C1B638A}" destId="{C57AF36B-071F-4BC3-89FF-B537E3EEB106}" srcOrd="3" destOrd="0" parTransId="{1247F358-6C60-491B-B381-43BFE61CDC9C}" sibTransId="{94CB7D43-BF56-4AB7-ABB0-E93674E67A0B}"/>
    <dgm:cxn modelId="{6532D472-B36C-4FC2-87AF-9C9B665BD8D6}" type="presOf" srcId="{C57AF36B-071F-4BC3-89FF-B537E3EEB106}" destId="{F494CCE8-F7A5-47D7-8C11-E96FA4C34776}" srcOrd="0" destOrd="0" presId="urn:microsoft.com/office/officeart/2008/layout/LinedList"/>
    <dgm:cxn modelId="{38352973-E597-420E-B15E-37C65EF211E7}" type="presOf" srcId="{CC085731-72C7-4598-A10C-32156C1B638A}" destId="{6F6F6C1B-769D-4BA4-BFD6-24CD83448032}" srcOrd="0" destOrd="0" presId="urn:microsoft.com/office/officeart/2008/layout/LinedList"/>
    <dgm:cxn modelId="{CA5D2E54-140A-4F74-95B9-B6804AD45696}" srcId="{CC085731-72C7-4598-A10C-32156C1B638A}" destId="{8A9E791A-2727-46E4-B8D7-97895542734B}" srcOrd="1" destOrd="0" parTransId="{90C324D8-A67B-4D02-9610-D06CFFBBE89B}" sibTransId="{7E776182-2F6A-4348-B193-1B2643B8CD15}"/>
    <dgm:cxn modelId="{2857C275-80B7-43DA-910D-D2CEB4A4E0A3}" srcId="{CC085731-72C7-4598-A10C-32156C1B638A}" destId="{CBF06B15-88AB-4B50-8EB9-719F145FC9F0}" srcOrd="4" destOrd="0" parTransId="{A2414237-0DEC-4B44-B876-9EC0774723B8}" sibTransId="{4E8452F9-5E2D-4F0F-A4D6-EEB5CCE015B0}"/>
    <dgm:cxn modelId="{D55EEF57-8713-4FFD-8CAB-86E6EB928100}" srcId="{CC085731-72C7-4598-A10C-32156C1B638A}" destId="{D68DBDBA-A65A-4DD6-B404-5E95673B341E}" srcOrd="0" destOrd="0" parTransId="{588D8AAE-3F76-4AEE-B653-A3688CE51126}" sibTransId="{2C91145C-F686-472C-87F5-FA2E3688B0C5}"/>
    <dgm:cxn modelId="{ADA3677A-4968-41B9-A727-0E773A1F00EC}" type="presOf" srcId="{CBF06B15-88AB-4B50-8EB9-719F145FC9F0}" destId="{A297EB9C-E844-4A0F-B475-E74240A44E3C}" srcOrd="0" destOrd="0" presId="urn:microsoft.com/office/officeart/2008/layout/LinedList"/>
    <dgm:cxn modelId="{6F0EB782-6171-4630-97F6-57DF662543D8}" type="presOf" srcId="{D68DBDBA-A65A-4DD6-B404-5E95673B341E}" destId="{5EB9B59C-F151-423E-B851-80F39C2199E5}" srcOrd="0" destOrd="0" presId="urn:microsoft.com/office/officeart/2008/layout/LinedList"/>
    <dgm:cxn modelId="{13674DC0-9487-4129-9496-52E5961B800D}" type="presOf" srcId="{DDCA9662-CB10-4742-B063-9C05FB26EC18}" destId="{1450EAFF-36B0-404D-BA71-484981B777A7}" srcOrd="0" destOrd="0" presId="urn:microsoft.com/office/officeart/2008/layout/LinedList"/>
    <dgm:cxn modelId="{AD944ED5-CDC4-404E-98CB-0307330DFA26}" type="presOf" srcId="{C0322020-6148-475F-A290-5832EBDABE47}" destId="{BD756266-9139-4A30-AEDC-D877929C0E9C}" srcOrd="0" destOrd="0" presId="urn:microsoft.com/office/officeart/2008/layout/LinedList"/>
    <dgm:cxn modelId="{8BB325ED-7FA7-47AD-877C-5649200C1EFE}" type="presOf" srcId="{1E6601E6-9F22-4504-A95C-3BEAC911F2D4}" destId="{FF4CFB95-EE4B-4BDD-A952-A5F889EAC54E}" srcOrd="0" destOrd="0" presId="urn:microsoft.com/office/officeart/2008/layout/LinedList"/>
    <dgm:cxn modelId="{4C7A07FB-CEDD-41C4-B7F7-C2A8336E74AD}" srcId="{CC085731-72C7-4598-A10C-32156C1B638A}" destId="{DDCA9662-CB10-4742-B063-9C05FB26EC18}" srcOrd="5" destOrd="0" parTransId="{1EDA22A0-743F-4046-AD0B-963BFB29A23F}" sibTransId="{03E70E7E-324E-4DB9-808D-81078FDC19E1}"/>
    <dgm:cxn modelId="{7EC64FFC-E075-468C-904F-15445B0BB96A}" type="presOf" srcId="{8A9E791A-2727-46E4-B8D7-97895542734B}" destId="{EEFB2736-3C75-40AD-8249-B2D1D71E76F2}" srcOrd="0" destOrd="0" presId="urn:microsoft.com/office/officeart/2008/layout/LinedList"/>
    <dgm:cxn modelId="{90138570-8E73-4E62-84A5-4319922FF384}" type="presParOf" srcId="{6F6F6C1B-769D-4BA4-BFD6-24CD83448032}" destId="{BFC732BF-349C-4487-92DA-50DF83754E41}" srcOrd="0" destOrd="0" presId="urn:microsoft.com/office/officeart/2008/layout/LinedList"/>
    <dgm:cxn modelId="{27C7E129-8234-4547-9A56-FE7B55C7D6F0}" type="presParOf" srcId="{6F6F6C1B-769D-4BA4-BFD6-24CD83448032}" destId="{26264232-B777-4C7B-8479-448EA5E2B14A}" srcOrd="1" destOrd="0" presId="urn:microsoft.com/office/officeart/2008/layout/LinedList"/>
    <dgm:cxn modelId="{3D45E459-6932-4096-A086-58364CBE7BFF}" type="presParOf" srcId="{26264232-B777-4C7B-8479-448EA5E2B14A}" destId="{5EB9B59C-F151-423E-B851-80F39C2199E5}" srcOrd="0" destOrd="0" presId="urn:microsoft.com/office/officeart/2008/layout/LinedList"/>
    <dgm:cxn modelId="{DB9A22F9-A443-43EC-8788-2D1194669F68}" type="presParOf" srcId="{26264232-B777-4C7B-8479-448EA5E2B14A}" destId="{D071A903-390A-49E8-805A-2A9D10614E7F}" srcOrd="1" destOrd="0" presId="urn:microsoft.com/office/officeart/2008/layout/LinedList"/>
    <dgm:cxn modelId="{E1C3B7D3-A10B-4D7F-83C0-1B7D3A0E26FA}" type="presParOf" srcId="{6F6F6C1B-769D-4BA4-BFD6-24CD83448032}" destId="{BF8EE637-3ABB-4EEA-B865-B0EDAEB35FDA}" srcOrd="2" destOrd="0" presId="urn:microsoft.com/office/officeart/2008/layout/LinedList"/>
    <dgm:cxn modelId="{06E31F84-DB68-4F48-90A7-71E1863221B6}" type="presParOf" srcId="{6F6F6C1B-769D-4BA4-BFD6-24CD83448032}" destId="{271937B3-B485-4CE9-BDAC-CD3108FA56C9}" srcOrd="3" destOrd="0" presId="urn:microsoft.com/office/officeart/2008/layout/LinedList"/>
    <dgm:cxn modelId="{CC8BFD3B-C96F-4FE2-8311-3AD969FA680B}" type="presParOf" srcId="{271937B3-B485-4CE9-BDAC-CD3108FA56C9}" destId="{EEFB2736-3C75-40AD-8249-B2D1D71E76F2}" srcOrd="0" destOrd="0" presId="urn:microsoft.com/office/officeart/2008/layout/LinedList"/>
    <dgm:cxn modelId="{5882F8DB-AFE3-4854-96D4-C9B8B4998DD6}" type="presParOf" srcId="{271937B3-B485-4CE9-BDAC-CD3108FA56C9}" destId="{CACB8AC7-CA71-4A61-A72D-8E54B2771F7B}" srcOrd="1" destOrd="0" presId="urn:microsoft.com/office/officeart/2008/layout/LinedList"/>
    <dgm:cxn modelId="{2AA82246-85E0-4EBE-90E2-9C284565BCDC}" type="presParOf" srcId="{6F6F6C1B-769D-4BA4-BFD6-24CD83448032}" destId="{D85CDD28-DEFC-4570-BE40-6EE2F12E5A85}" srcOrd="4" destOrd="0" presId="urn:microsoft.com/office/officeart/2008/layout/LinedList"/>
    <dgm:cxn modelId="{BD0451AA-8238-4F71-A5C2-DDD0323C8D4F}" type="presParOf" srcId="{6F6F6C1B-769D-4BA4-BFD6-24CD83448032}" destId="{12926E08-5D62-4477-9418-CE4FC0468E40}" srcOrd="5" destOrd="0" presId="urn:microsoft.com/office/officeart/2008/layout/LinedList"/>
    <dgm:cxn modelId="{D989AC9B-4DC3-4280-B71A-B2E7D116D62A}" type="presParOf" srcId="{12926E08-5D62-4477-9418-CE4FC0468E40}" destId="{FF4CFB95-EE4B-4BDD-A952-A5F889EAC54E}" srcOrd="0" destOrd="0" presId="urn:microsoft.com/office/officeart/2008/layout/LinedList"/>
    <dgm:cxn modelId="{0C6820D4-BC3F-452A-913B-7B791BE1E006}" type="presParOf" srcId="{12926E08-5D62-4477-9418-CE4FC0468E40}" destId="{B1164241-8518-4A1A-AEA4-D4047B471D86}" srcOrd="1" destOrd="0" presId="urn:microsoft.com/office/officeart/2008/layout/LinedList"/>
    <dgm:cxn modelId="{74943012-2501-492A-920C-DF37435C5DF1}" type="presParOf" srcId="{6F6F6C1B-769D-4BA4-BFD6-24CD83448032}" destId="{2B878C34-408A-4ED7-A673-26357AAEF193}" srcOrd="6" destOrd="0" presId="urn:microsoft.com/office/officeart/2008/layout/LinedList"/>
    <dgm:cxn modelId="{F5D1AE6E-3B20-4FC5-85DA-D38E66E924A0}" type="presParOf" srcId="{6F6F6C1B-769D-4BA4-BFD6-24CD83448032}" destId="{8FB79B27-122E-4F58-867A-D751B97EA78B}" srcOrd="7" destOrd="0" presId="urn:microsoft.com/office/officeart/2008/layout/LinedList"/>
    <dgm:cxn modelId="{F289F8DB-6B19-436F-BE6B-1122CF72EB38}" type="presParOf" srcId="{8FB79B27-122E-4F58-867A-D751B97EA78B}" destId="{F494CCE8-F7A5-47D7-8C11-E96FA4C34776}" srcOrd="0" destOrd="0" presId="urn:microsoft.com/office/officeart/2008/layout/LinedList"/>
    <dgm:cxn modelId="{0200FB90-488F-45D4-B136-84E148372D53}" type="presParOf" srcId="{8FB79B27-122E-4F58-867A-D751B97EA78B}" destId="{DAA7B7AB-6070-4D65-BF96-AC8122D9491F}" srcOrd="1" destOrd="0" presId="urn:microsoft.com/office/officeart/2008/layout/LinedList"/>
    <dgm:cxn modelId="{1E4E2307-CC18-4490-8C73-88F9A87A1745}" type="presParOf" srcId="{6F6F6C1B-769D-4BA4-BFD6-24CD83448032}" destId="{A92E8556-B225-456C-8C87-0054E8860F4E}" srcOrd="8" destOrd="0" presId="urn:microsoft.com/office/officeart/2008/layout/LinedList"/>
    <dgm:cxn modelId="{F8C72B09-4730-450B-9EF7-55C33E8D4B38}" type="presParOf" srcId="{6F6F6C1B-769D-4BA4-BFD6-24CD83448032}" destId="{9B2413FC-C3C2-46B6-8DD0-4F9819489F1B}" srcOrd="9" destOrd="0" presId="urn:microsoft.com/office/officeart/2008/layout/LinedList"/>
    <dgm:cxn modelId="{33EC87AB-93AE-4F1D-A968-ACF64E2F046A}" type="presParOf" srcId="{9B2413FC-C3C2-46B6-8DD0-4F9819489F1B}" destId="{A297EB9C-E844-4A0F-B475-E74240A44E3C}" srcOrd="0" destOrd="0" presId="urn:microsoft.com/office/officeart/2008/layout/LinedList"/>
    <dgm:cxn modelId="{8B335143-75F5-4FD6-BBAD-F171B5AE9E27}" type="presParOf" srcId="{9B2413FC-C3C2-46B6-8DD0-4F9819489F1B}" destId="{8C470893-DEAD-47D3-A6B1-BE9CA47E110A}" srcOrd="1" destOrd="0" presId="urn:microsoft.com/office/officeart/2008/layout/LinedList"/>
    <dgm:cxn modelId="{9772AB26-2169-4B46-87BC-2BD9F8648060}" type="presParOf" srcId="{6F6F6C1B-769D-4BA4-BFD6-24CD83448032}" destId="{8A63E6F4-2062-4E9C-8876-47567BD8B3C7}" srcOrd="10" destOrd="0" presId="urn:microsoft.com/office/officeart/2008/layout/LinedList"/>
    <dgm:cxn modelId="{BF844AD1-1020-412A-B7C3-A5741A039898}" type="presParOf" srcId="{6F6F6C1B-769D-4BA4-BFD6-24CD83448032}" destId="{0E500625-8E00-4B55-BADD-766DB1CA16D4}" srcOrd="11" destOrd="0" presId="urn:microsoft.com/office/officeart/2008/layout/LinedList"/>
    <dgm:cxn modelId="{7A13CEEB-28BE-420C-B389-C315D09D0C29}" type="presParOf" srcId="{0E500625-8E00-4B55-BADD-766DB1CA16D4}" destId="{1450EAFF-36B0-404D-BA71-484981B777A7}" srcOrd="0" destOrd="0" presId="urn:microsoft.com/office/officeart/2008/layout/LinedList"/>
    <dgm:cxn modelId="{5B6BFB6A-1320-4571-8073-E11C366C8CCD}" type="presParOf" srcId="{0E500625-8E00-4B55-BADD-766DB1CA16D4}" destId="{3EE0F0DE-E36F-4DC5-B899-8C1B9183E486}" srcOrd="1" destOrd="0" presId="urn:microsoft.com/office/officeart/2008/layout/LinedList"/>
    <dgm:cxn modelId="{CCB49EAB-01BD-4C69-B627-68C913931D14}" type="presParOf" srcId="{6F6F6C1B-769D-4BA4-BFD6-24CD83448032}" destId="{EA782DE1-6B22-4D83-A34E-9FF7F8E145E3}" srcOrd="12" destOrd="0" presId="urn:microsoft.com/office/officeart/2008/layout/LinedList"/>
    <dgm:cxn modelId="{31A75E9D-E8F4-44C4-B351-8F2787E8113B}" type="presParOf" srcId="{6F6F6C1B-769D-4BA4-BFD6-24CD83448032}" destId="{4D23A990-23CD-442B-AC1F-CD87847376E0}" srcOrd="13" destOrd="0" presId="urn:microsoft.com/office/officeart/2008/layout/LinedList"/>
    <dgm:cxn modelId="{2871CDF0-08F7-42AE-9876-0F6E9C87DF75}" type="presParOf" srcId="{4D23A990-23CD-442B-AC1F-CD87847376E0}" destId="{98DA0CF6-BBB3-4B2F-9332-1D0754C20C33}" srcOrd="0" destOrd="0" presId="urn:microsoft.com/office/officeart/2008/layout/LinedList"/>
    <dgm:cxn modelId="{6EAB97FE-130A-4606-B5E7-0C385BEB2DA6}" type="presParOf" srcId="{4D23A990-23CD-442B-AC1F-CD87847376E0}" destId="{DDFC2E3B-A5EF-484A-9A0E-7F34CC3B1787}" srcOrd="1" destOrd="0" presId="urn:microsoft.com/office/officeart/2008/layout/LinedList"/>
    <dgm:cxn modelId="{FCBE9E1A-6E7F-4560-B639-D25148BDD655}" type="presParOf" srcId="{6F6F6C1B-769D-4BA4-BFD6-24CD83448032}" destId="{DDDDDD77-2711-46A2-9412-75CE884AB96D}" srcOrd="14" destOrd="0" presId="urn:microsoft.com/office/officeart/2008/layout/LinedList"/>
    <dgm:cxn modelId="{8D935C27-3F0E-48AB-8099-B1E3EE29AC94}" type="presParOf" srcId="{6F6F6C1B-769D-4BA4-BFD6-24CD83448032}" destId="{0C6F432F-8944-477D-A37D-586A15C5C332}" srcOrd="15" destOrd="0" presId="urn:microsoft.com/office/officeart/2008/layout/LinedList"/>
    <dgm:cxn modelId="{CD2BD031-0D9F-43AB-A5F0-C4C175832C76}" type="presParOf" srcId="{0C6F432F-8944-477D-A37D-586A15C5C332}" destId="{BD756266-9139-4A30-AEDC-D877929C0E9C}" srcOrd="0" destOrd="0" presId="urn:microsoft.com/office/officeart/2008/layout/LinedList"/>
    <dgm:cxn modelId="{66EDA31F-D058-4BA4-9AF6-1BF5DA4FD6AC}" type="presParOf" srcId="{0C6F432F-8944-477D-A37D-586A15C5C332}" destId="{A6E15B90-27AF-438D-B7D8-CE4113842A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3803A-8BE8-43A5-BD9E-CC556273593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EA5411-E3EB-4891-BB82-9D2D79996FC2}">
      <dgm:prSet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dirty="0"/>
            <a:t>Data Points:</a:t>
          </a:r>
          <a:endParaRPr lang="en-US" dirty="0"/>
        </a:p>
      </dgm:t>
    </dgm:pt>
    <dgm:pt modelId="{EE949E0F-F9BE-4DCF-BE46-1642D27D7B37}" type="parTrans" cxnId="{7FFFFC65-E4B3-4D6D-8CEB-738C632835BA}">
      <dgm:prSet/>
      <dgm:spPr/>
      <dgm:t>
        <a:bodyPr/>
        <a:lstStyle/>
        <a:p>
          <a:endParaRPr lang="en-US"/>
        </a:p>
      </dgm:t>
    </dgm:pt>
    <dgm:pt modelId="{85F32363-40D7-45F4-885F-24991186238E}" type="sibTrans" cxnId="{7FFFFC65-E4B3-4D6D-8CEB-738C632835BA}">
      <dgm:prSet/>
      <dgm:spPr/>
      <dgm:t>
        <a:bodyPr/>
        <a:lstStyle/>
        <a:p>
          <a:endParaRPr lang="en-US"/>
        </a:p>
      </dgm:t>
    </dgm:pt>
    <dgm:pt modelId="{F49ECCED-308E-416D-8319-E6479171C05F}">
      <dgm:prSet/>
      <dgm:spPr/>
      <dgm:t>
        <a:bodyPr/>
        <a:lstStyle/>
        <a:p>
          <a:r>
            <a:rPr lang="en-US" b="0" i="0" dirty="0"/>
            <a:t>Process Temperature [K]</a:t>
          </a:r>
          <a:endParaRPr lang="en-US" dirty="0"/>
        </a:p>
      </dgm:t>
    </dgm:pt>
    <dgm:pt modelId="{0E60E585-C8D2-4CC9-A35D-92BF1B99740B}" type="parTrans" cxnId="{06077FCB-3076-4914-AB79-CF35ECA4B4DC}">
      <dgm:prSet/>
      <dgm:spPr/>
      <dgm:t>
        <a:bodyPr/>
        <a:lstStyle/>
        <a:p>
          <a:endParaRPr lang="en-US"/>
        </a:p>
      </dgm:t>
    </dgm:pt>
    <dgm:pt modelId="{F42B5854-CAF8-4FBA-8A70-D80493315EFA}" type="sibTrans" cxnId="{06077FCB-3076-4914-AB79-CF35ECA4B4DC}">
      <dgm:prSet/>
      <dgm:spPr/>
      <dgm:t>
        <a:bodyPr/>
        <a:lstStyle/>
        <a:p>
          <a:endParaRPr lang="en-US"/>
        </a:p>
      </dgm:t>
    </dgm:pt>
    <dgm:pt modelId="{6E8A29AA-C2E4-4252-A590-388D871146F1}">
      <dgm:prSet/>
      <dgm:spPr/>
      <dgm:t>
        <a:bodyPr/>
        <a:lstStyle/>
        <a:p>
          <a:r>
            <a:rPr lang="en-US" b="0" i="0"/>
            <a:t>Rotational Speed [rpm]</a:t>
          </a:r>
          <a:endParaRPr lang="en-US"/>
        </a:p>
      </dgm:t>
    </dgm:pt>
    <dgm:pt modelId="{F6702363-0CA9-405B-8143-BCAC805D1B41}" type="parTrans" cxnId="{4AF2DA17-8E2C-4772-8912-865947E50EB3}">
      <dgm:prSet/>
      <dgm:spPr/>
      <dgm:t>
        <a:bodyPr/>
        <a:lstStyle/>
        <a:p>
          <a:endParaRPr lang="en-US"/>
        </a:p>
      </dgm:t>
    </dgm:pt>
    <dgm:pt modelId="{52850568-1F31-4B61-AADB-E48B9B13CF45}" type="sibTrans" cxnId="{4AF2DA17-8E2C-4772-8912-865947E50EB3}">
      <dgm:prSet/>
      <dgm:spPr/>
      <dgm:t>
        <a:bodyPr/>
        <a:lstStyle/>
        <a:p>
          <a:endParaRPr lang="en-US"/>
        </a:p>
      </dgm:t>
    </dgm:pt>
    <dgm:pt modelId="{EBD29DAB-CC47-4C26-B75D-8DCC45DEDD14}">
      <dgm:prSet/>
      <dgm:spPr/>
      <dgm:t>
        <a:bodyPr/>
        <a:lstStyle/>
        <a:p>
          <a:r>
            <a:rPr lang="en-US" b="0" i="0" dirty="0"/>
            <a:t>Torque [Nm]</a:t>
          </a:r>
          <a:endParaRPr lang="en-US" dirty="0"/>
        </a:p>
      </dgm:t>
    </dgm:pt>
    <dgm:pt modelId="{A38963C4-D66F-45E0-B8A5-C90B03179BE7}" type="parTrans" cxnId="{1EB5AD44-A358-4F80-ADCC-1A62692FCC62}">
      <dgm:prSet/>
      <dgm:spPr/>
      <dgm:t>
        <a:bodyPr/>
        <a:lstStyle/>
        <a:p>
          <a:endParaRPr lang="en-US"/>
        </a:p>
      </dgm:t>
    </dgm:pt>
    <dgm:pt modelId="{DE78ED55-8978-4C8E-9B98-A7F044242F93}" type="sibTrans" cxnId="{1EB5AD44-A358-4F80-ADCC-1A62692FCC62}">
      <dgm:prSet/>
      <dgm:spPr/>
      <dgm:t>
        <a:bodyPr/>
        <a:lstStyle/>
        <a:p>
          <a:endParaRPr lang="en-US"/>
        </a:p>
      </dgm:t>
    </dgm:pt>
    <dgm:pt modelId="{E7CAD361-0BDE-447C-AF17-E34F829F469F}">
      <dgm:prSet/>
      <dgm:spPr/>
      <dgm:t>
        <a:bodyPr/>
        <a:lstStyle/>
        <a:p>
          <a:r>
            <a:rPr lang="en-US" b="0" i="0" dirty="0"/>
            <a:t>Tool Wear [min]</a:t>
          </a:r>
          <a:endParaRPr lang="en-US" dirty="0"/>
        </a:p>
      </dgm:t>
    </dgm:pt>
    <dgm:pt modelId="{23697841-4744-456A-882F-230C07E89BDB}" type="parTrans" cxnId="{DCA74A8A-C689-438C-973E-2CCBD92C2A83}">
      <dgm:prSet/>
      <dgm:spPr/>
      <dgm:t>
        <a:bodyPr/>
        <a:lstStyle/>
        <a:p>
          <a:endParaRPr lang="en-US"/>
        </a:p>
      </dgm:t>
    </dgm:pt>
    <dgm:pt modelId="{2FDE94AB-D981-4FBB-90C6-AC36CEE4EE7E}" type="sibTrans" cxnId="{DCA74A8A-C689-438C-973E-2CCBD92C2A83}">
      <dgm:prSet/>
      <dgm:spPr/>
      <dgm:t>
        <a:bodyPr/>
        <a:lstStyle/>
        <a:p>
          <a:endParaRPr lang="en-US"/>
        </a:p>
      </dgm:t>
    </dgm:pt>
    <dgm:pt modelId="{E0653FDF-5897-4487-A17D-6CC6F8A94183}">
      <dgm:prSet/>
      <dgm:spPr/>
      <dgm:t>
        <a:bodyPr/>
        <a:lstStyle/>
        <a:p>
          <a:r>
            <a:rPr lang="en-US" b="0" i="0" dirty="0"/>
            <a:t>10,000 rows</a:t>
          </a:r>
          <a:endParaRPr lang="en-US" dirty="0"/>
        </a:p>
      </dgm:t>
    </dgm:pt>
    <dgm:pt modelId="{9B26735E-0DE6-406C-8CC5-9E4B95BBC27A}" type="parTrans" cxnId="{8C79AF77-5DF0-45EF-B2D8-7B459B8B62E6}">
      <dgm:prSet/>
      <dgm:spPr/>
      <dgm:t>
        <a:bodyPr/>
        <a:lstStyle/>
        <a:p>
          <a:endParaRPr lang="en-US"/>
        </a:p>
      </dgm:t>
    </dgm:pt>
    <dgm:pt modelId="{0CF6184B-C181-436F-8FD7-BF4CB64325DD}" type="sibTrans" cxnId="{8C79AF77-5DF0-45EF-B2D8-7B459B8B62E6}">
      <dgm:prSet/>
      <dgm:spPr/>
      <dgm:t>
        <a:bodyPr/>
        <a:lstStyle/>
        <a:p>
          <a:endParaRPr lang="en-US"/>
        </a:p>
      </dgm:t>
    </dgm:pt>
    <dgm:pt modelId="{A8450F9D-C296-4CDB-AEB0-EE4EFA4F761F}">
      <dgm:prSet/>
      <dgm:spPr/>
      <dgm:t>
        <a:bodyPr/>
        <a:lstStyle/>
        <a:p>
          <a:r>
            <a:rPr lang="en-US" b="0" i="0"/>
            <a:t>Air Temperature [K]</a:t>
          </a:r>
          <a:endParaRPr lang="en-US"/>
        </a:p>
      </dgm:t>
    </dgm:pt>
    <dgm:pt modelId="{4F57981E-06F8-44D8-9623-6FDD8869DFE8}" type="parTrans" cxnId="{50DCF2C3-7485-49F1-BD20-8492809B4560}">
      <dgm:prSet/>
      <dgm:spPr/>
      <dgm:t>
        <a:bodyPr/>
        <a:lstStyle/>
        <a:p>
          <a:endParaRPr lang="en-US"/>
        </a:p>
      </dgm:t>
    </dgm:pt>
    <dgm:pt modelId="{E756655E-F091-488A-842A-8854B9B6BBB4}" type="sibTrans" cxnId="{50DCF2C3-7485-49F1-BD20-8492809B4560}">
      <dgm:prSet/>
      <dgm:spPr/>
      <dgm:t>
        <a:bodyPr/>
        <a:lstStyle/>
        <a:p>
          <a:endParaRPr lang="en-US"/>
        </a:p>
      </dgm:t>
    </dgm:pt>
    <dgm:pt modelId="{E7AB1D1F-591B-43E6-A250-B5C7FFEAD23F}">
      <dgm:prSet/>
      <dgm:spPr/>
      <dgm:t>
        <a:bodyPr/>
        <a:lstStyle/>
        <a:p>
          <a:r>
            <a:rPr lang="en-US" b="0" i="0"/>
            <a:t>Failure Labels: [1 Failure | 0 No Failure]</a:t>
          </a:r>
          <a:endParaRPr lang="en-US"/>
        </a:p>
      </dgm:t>
    </dgm:pt>
    <dgm:pt modelId="{3497DF81-0663-42A7-9400-64D9F4920634}" type="parTrans" cxnId="{5F12B5F5-4508-4966-BF92-56E1241DE5A3}">
      <dgm:prSet/>
      <dgm:spPr/>
      <dgm:t>
        <a:bodyPr/>
        <a:lstStyle/>
        <a:p>
          <a:endParaRPr lang="en-US"/>
        </a:p>
      </dgm:t>
    </dgm:pt>
    <dgm:pt modelId="{95F22310-7A7D-4CDC-8088-817B056365A1}" type="sibTrans" cxnId="{5F12B5F5-4508-4966-BF92-56E1241DE5A3}">
      <dgm:prSet/>
      <dgm:spPr/>
      <dgm:t>
        <a:bodyPr/>
        <a:lstStyle/>
        <a:p>
          <a:endParaRPr lang="en-US"/>
        </a:p>
      </dgm:t>
    </dgm:pt>
    <dgm:pt modelId="{495A20CD-32C6-4597-87B1-87B2A72BE38E}" type="pres">
      <dgm:prSet presAssocID="{6083803A-8BE8-43A5-BD9E-CC556273593C}" presName="linear" presStyleCnt="0">
        <dgm:presLayoutVars>
          <dgm:animLvl val="lvl"/>
          <dgm:resizeHandles val="exact"/>
        </dgm:presLayoutVars>
      </dgm:prSet>
      <dgm:spPr/>
    </dgm:pt>
    <dgm:pt modelId="{628AA67F-3ABF-45CF-9025-056466F8A25A}" type="pres">
      <dgm:prSet presAssocID="{E0EA5411-E3EB-4891-BB82-9D2D79996FC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8A819FC-14CA-4E3F-B648-BB0FA34D8A62}" type="pres">
      <dgm:prSet presAssocID="{E0EA5411-E3EB-4891-BB82-9D2D79996F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EBD05-1851-482B-AA6C-8F41E59AEAF2}" type="presOf" srcId="{6083803A-8BE8-43A5-BD9E-CC556273593C}" destId="{495A20CD-32C6-4597-87B1-87B2A72BE38E}" srcOrd="0" destOrd="0" presId="urn:microsoft.com/office/officeart/2005/8/layout/vList2"/>
    <dgm:cxn modelId="{3F8C0813-ED53-4FCC-BEC1-4D3A54A327A9}" type="presOf" srcId="{E0EA5411-E3EB-4891-BB82-9D2D79996FC2}" destId="{628AA67F-3ABF-45CF-9025-056466F8A25A}" srcOrd="0" destOrd="0" presId="urn:microsoft.com/office/officeart/2005/8/layout/vList2"/>
    <dgm:cxn modelId="{4AF2DA17-8E2C-4772-8912-865947E50EB3}" srcId="{E0EA5411-E3EB-4891-BB82-9D2D79996FC2}" destId="{6E8A29AA-C2E4-4252-A590-388D871146F1}" srcOrd="3" destOrd="0" parTransId="{F6702363-0CA9-405B-8143-BCAC805D1B41}" sibTransId="{52850568-1F31-4B61-AADB-E48B9B13CF45}"/>
    <dgm:cxn modelId="{9AD2B92D-0E69-4DF0-A396-A097B9025352}" type="presOf" srcId="{A8450F9D-C296-4CDB-AEB0-EE4EFA4F761F}" destId="{D8A819FC-14CA-4E3F-B648-BB0FA34D8A62}" srcOrd="0" destOrd="1" presId="urn:microsoft.com/office/officeart/2005/8/layout/vList2"/>
    <dgm:cxn modelId="{14CBF03F-ADB4-4A51-A931-23C340BB02F5}" type="presOf" srcId="{E0653FDF-5897-4487-A17D-6CC6F8A94183}" destId="{D8A819FC-14CA-4E3F-B648-BB0FA34D8A62}" srcOrd="0" destOrd="0" presId="urn:microsoft.com/office/officeart/2005/8/layout/vList2"/>
    <dgm:cxn modelId="{E9AE1C40-FC13-4FAB-9B4B-4220769C5509}" type="presOf" srcId="{E7CAD361-0BDE-447C-AF17-E34F829F469F}" destId="{D8A819FC-14CA-4E3F-B648-BB0FA34D8A62}" srcOrd="0" destOrd="5" presId="urn:microsoft.com/office/officeart/2005/8/layout/vList2"/>
    <dgm:cxn modelId="{1EB5AD44-A358-4F80-ADCC-1A62692FCC62}" srcId="{E0EA5411-E3EB-4891-BB82-9D2D79996FC2}" destId="{EBD29DAB-CC47-4C26-B75D-8DCC45DEDD14}" srcOrd="4" destOrd="0" parTransId="{A38963C4-D66F-45E0-B8A5-C90B03179BE7}" sibTransId="{DE78ED55-8978-4C8E-9B98-A7F044242F93}"/>
    <dgm:cxn modelId="{7FFFFC65-E4B3-4D6D-8CEB-738C632835BA}" srcId="{6083803A-8BE8-43A5-BD9E-CC556273593C}" destId="{E0EA5411-E3EB-4891-BB82-9D2D79996FC2}" srcOrd="0" destOrd="0" parTransId="{EE949E0F-F9BE-4DCF-BE46-1642D27D7B37}" sibTransId="{85F32363-40D7-45F4-885F-24991186238E}"/>
    <dgm:cxn modelId="{27B4F467-4F34-4F1F-A52A-D1EA00FBCE89}" type="presOf" srcId="{E7AB1D1F-591B-43E6-A250-B5C7FFEAD23F}" destId="{D8A819FC-14CA-4E3F-B648-BB0FA34D8A62}" srcOrd="0" destOrd="6" presId="urn:microsoft.com/office/officeart/2005/8/layout/vList2"/>
    <dgm:cxn modelId="{5684AC56-2075-4A25-94B4-6994C4380B0F}" type="presOf" srcId="{EBD29DAB-CC47-4C26-B75D-8DCC45DEDD14}" destId="{D8A819FC-14CA-4E3F-B648-BB0FA34D8A62}" srcOrd="0" destOrd="4" presId="urn:microsoft.com/office/officeart/2005/8/layout/vList2"/>
    <dgm:cxn modelId="{8C79AF77-5DF0-45EF-B2D8-7B459B8B62E6}" srcId="{E0EA5411-E3EB-4891-BB82-9D2D79996FC2}" destId="{E0653FDF-5897-4487-A17D-6CC6F8A94183}" srcOrd="0" destOrd="0" parTransId="{9B26735E-0DE6-406C-8CC5-9E4B95BBC27A}" sibTransId="{0CF6184B-C181-436F-8FD7-BF4CB64325DD}"/>
    <dgm:cxn modelId="{5B5F6786-9E3F-4256-8755-904CE7484CF2}" type="presOf" srcId="{F49ECCED-308E-416D-8319-E6479171C05F}" destId="{D8A819FC-14CA-4E3F-B648-BB0FA34D8A62}" srcOrd="0" destOrd="2" presId="urn:microsoft.com/office/officeart/2005/8/layout/vList2"/>
    <dgm:cxn modelId="{DCA74A8A-C689-438C-973E-2CCBD92C2A83}" srcId="{E0EA5411-E3EB-4891-BB82-9D2D79996FC2}" destId="{E7CAD361-0BDE-447C-AF17-E34F829F469F}" srcOrd="5" destOrd="0" parTransId="{23697841-4744-456A-882F-230C07E89BDB}" sibTransId="{2FDE94AB-D981-4FBB-90C6-AC36CEE4EE7E}"/>
    <dgm:cxn modelId="{50DCF2C3-7485-49F1-BD20-8492809B4560}" srcId="{E0EA5411-E3EB-4891-BB82-9D2D79996FC2}" destId="{A8450F9D-C296-4CDB-AEB0-EE4EFA4F761F}" srcOrd="1" destOrd="0" parTransId="{4F57981E-06F8-44D8-9623-6FDD8869DFE8}" sibTransId="{E756655E-F091-488A-842A-8854B9B6BBB4}"/>
    <dgm:cxn modelId="{06077FCB-3076-4914-AB79-CF35ECA4B4DC}" srcId="{E0EA5411-E3EB-4891-BB82-9D2D79996FC2}" destId="{F49ECCED-308E-416D-8319-E6479171C05F}" srcOrd="2" destOrd="0" parTransId="{0E60E585-C8D2-4CC9-A35D-92BF1B99740B}" sibTransId="{F42B5854-CAF8-4FBA-8A70-D80493315EFA}"/>
    <dgm:cxn modelId="{81C22AE1-218F-4CD3-910F-B55D63495442}" type="presOf" srcId="{6E8A29AA-C2E4-4252-A590-388D871146F1}" destId="{D8A819FC-14CA-4E3F-B648-BB0FA34D8A62}" srcOrd="0" destOrd="3" presId="urn:microsoft.com/office/officeart/2005/8/layout/vList2"/>
    <dgm:cxn modelId="{5F12B5F5-4508-4966-BF92-56E1241DE5A3}" srcId="{E0EA5411-E3EB-4891-BB82-9D2D79996FC2}" destId="{E7AB1D1F-591B-43E6-A250-B5C7FFEAD23F}" srcOrd="6" destOrd="0" parTransId="{3497DF81-0663-42A7-9400-64D9F4920634}" sibTransId="{95F22310-7A7D-4CDC-8088-817B056365A1}"/>
    <dgm:cxn modelId="{8AD52118-7391-4A88-9AB0-F478BE4116D6}" type="presParOf" srcId="{495A20CD-32C6-4597-87B1-87B2A72BE38E}" destId="{628AA67F-3ABF-45CF-9025-056466F8A25A}" srcOrd="0" destOrd="0" presId="urn:microsoft.com/office/officeart/2005/8/layout/vList2"/>
    <dgm:cxn modelId="{DC021635-DCC5-4002-95EE-A698EFD8DBEB}" type="presParOf" srcId="{495A20CD-32C6-4597-87B1-87B2A72BE38E}" destId="{D8A819FC-14CA-4E3F-B648-BB0FA34D8A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AC8B2C-0F8F-4B3E-96DE-4A1EBF63B5B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A97283-11E2-477A-9AF9-AE295CCCC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Checked null values by using </a:t>
          </a:r>
          <a:r>
            <a:rPr lang="en-US" dirty="0" err="1">
              <a:solidFill>
                <a:schemeClr val="bg1"/>
              </a:solidFill>
            </a:rPr>
            <a:t>isnull</a:t>
          </a:r>
          <a:r>
            <a:rPr lang="en-US" dirty="0">
              <a:solidFill>
                <a:schemeClr val="bg1"/>
              </a:solidFill>
            </a:rPr>
            <a:t>().sum() function to calculate the null values on each column</a:t>
          </a:r>
        </a:p>
      </dgm:t>
    </dgm:pt>
    <dgm:pt modelId="{3E307830-DEF7-4E26-8987-4C17FEA7CD7E}" type="parTrans" cxnId="{22E7796B-2B3C-47BF-AF7E-40CEC758EFE5}">
      <dgm:prSet/>
      <dgm:spPr/>
      <dgm:t>
        <a:bodyPr/>
        <a:lstStyle/>
        <a:p>
          <a:endParaRPr lang="en-US"/>
        </a:p>
      </dgm:t>
    </dgm:pt>
    <dgm:pt modelId="{7F93B6E2-5484-4CC7-AD26-81EC86565526}" type="sibTrans" cxnId="{22E7796B-2B3C-47BF-AF7E-40CEC758EFE5}">
      <dgm:prSet/>
      <dgm:spPr/>
      <dgm:t>
        <a:bodyPr/>
        <a:lstStyle/>
        <a:p>
          <a:endParaRPr lang="en-US"/>
        </a:p>
      </dgm:t>
    </dgm:pt>
    <dgm:pt modelId="{46D58711-3D2F-43F1-AAC3-95EAE95070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</a:rPr>
            <a:t>Check for duplicates across all </a:t>
          </a:r>
          <a:r>
            <a:rPr lang="en-US" b="0" i="0" dirty="0" err="1">
              <a:solidFill>
                <a:schemeClr val="bg1"/>
              </a:solidFill>
            </a:rPr>
            <a:t>cloumns</a:t>
          </a:r>
          <a:r>
            <a:rPr lang="en-US" b="0" i="0" dirty="0">
              <a:solidFill>
                <a:schemeClr val="bg1"/>
              </a:solidFill>
            </a:rPr>
            <a:t> by using .duplicated()</a:t>
          </a:r>
          <a:endParaRPr lang="en-US" dirty="0">
            <a:solidFill>
              <a:schemeClr val="bg1"/>
            </a:solidFill>
          </a:endParaRPr>
        </a:p>
      </dgm:t>
    </dgm:pt>
    <dgm:pt modelId="{478A38FA-48B9-4EF8-B607-55D4B0F760C3}" type="parTrans" cxnId="{3D1401EB-8369-4D96-A3E3-74C733DBC1DC}">
      <dgm:prSet/>
      <dgm:spPr/>
      <dgm:t>
        <a:bodyPr/>
        <a:lstStyle/>
        <a:p>
          <a:endParaRPr lang="en-US"/>
        </a:p>
      </dgm:t>
    </dgm:pt>
    <dgm:pt modelId="{934F34B6-CA6A-4B83-AD0B-C58E9EE3F9A7}" type="sibTrans" cxnId="{3D1401EB-8369-4D96-A3E3-74C733DBC1DC}">
      <dgm:prSet/>
      <dgm:spPr/>
      <dgm:t>
        <a:bodyPr/>
        <a:lstStyle/>
        <a:p>
          <a:endParaRPr lang="en-US"/>
        </a:p>
      </dgm:t>
    </dgm:pt>
    <dgm:pt modelId="{1AE4E52D-6FE6-494C-AFB4-26F81B4D1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</a:rPr>
            <a:t>Identified  key variables such an Air Temperature [K],Process Temperature [K], Rotational Speed [rpm],Torque [Nm] And Tool Wear [min] as primary areas of interest for analysis.</a:t>
          </a:r>
          <a:endParaRPr lang="en-US" dirty="0">
            <a:solidFill>
              <a:schemeClr val="bg1"/>
            </a:solidFill>
          </a:endParaRPr>
        </a:p>
      </dgm:t>
    </dgm:pt>
    <dgm:pt modelId="{8DC1C461-C76D-414B-B1C2-A4C192C88919}" type="parTrans" cxnId="{DE5B02BC-4E89-4239-8221-46ABAF74EE5C}">
      <dgm:prSet/>
      <dgm:spPr/>
      <dgm:t>
        <a:bodyPr/>
        <a:lstStyle/>
        <a:p>
          <a:endParaRPr lang="en-US"/>
        </a:p>
      </dgm:t>
    </dgm:pt>
    <dgm:pt modelId="{6A519886-E982-4838-A79D-C5B7E663D6E1}" type="sibTrans" cxnId="{DE5B02BC-4E89-4239-8221-46ABAF74EE5C}">
      <dgm:prSet/>
      <dgm:spPr/>
      <dgm:t>
        <a:bodyPr/>
        <a:lstStyle/>
        <a:p>
          <a:endParaRPr lang="en-US"/>
        </a:p>
      </dgm:t>
    </dgm:pt>
    <dgm:pt modelId="{5A170FD6-9A78-48CB-BC79-5CC1F635E0AA}" type="pres">
      <dgm:prSet presAssocID="{E4AC8B2C-0F8F-4B3E-96DE-4A1EBF63B5B9}" presName="root" presStyleCnt="0">
        <dgm:presLayoutVars>
          <dgm:dir/>
          <dgm:resizeHandles val="exact"/>
        </dgm:presLayoutVars>
      </dgm:prSet>
      <dgm:spPr/>
    </dgm:pt>
    <dgm:pt modelId="{88938CF2-C74A-41EF-B56A-EFB89F795A75}" type="pres">
      <dgm:prSet presAssocID="{3FA97283-11E2-477A-9AF9-AE295CCCC808}" presName="compNode" presStyleCnt="0"/>
      <dgm:spPr/>
    </dgm:pt>
    <dgm:pt modelId="{D8B6A327-7547-4C5E-9131-C0FF152CDB6E}" type="pres">
      <dgm:prSet presAssocID="{3FA97283-11E2-477A-9AF9-AE295CCCC808}" presName="bgRect" presStyleLbl="bgShp" presStyleIdx="0" presStyleCnt="3"/>
      <dgm:spPr/>
    </dgm:pt>
    <dgm:pt modelId="{00230D58-E284-4B15-B6AF-A8F640728041}" type="pres">
      <dgm:prSet presAssocID="{3FA97283-11E2-477A-9AF9-AE295CCCC8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DD27C8-8587-4DB2-B7EB-FFCFB66E16FA}" type="pres">
      <dgm:prSet presAssocID="{3FA97283-11E2-477A-9AF9-AE295CCCC808}" presName="spaceRect" presStyleCnt="0"/>
      <dgm:spPr/>
    </dgm:pt>
    <dgm:pt modelId="{AB72E369-3CAB-4AB9-9858-039A9D5B53BE}" type="pres">
      <dgm:prSet presAssocID="{3FA97283-11E2-477A-9AF9-AE295CCCC808}" presName="parTx" presStyleLbl="revTx" presStyleIdx="0" presStyleCnt="3">
        <dgm:presLayoutVars>
          <dgm:chMax val="0"/>
          <dgm:chPref val="0"/>
        </dgm:presLayoutVars>
      </dgm:prSet>
      <dgm:spPr/>
    </dgm:pt>
    <dgm:pt modelId="{70E5B1DD-255D-4CA0-8569-4735B122CEF3}" type="pres">
      <dgm:prSet presAssocID="{7F93B6E2-5484-4CC7-AD26-81EC86565526}" presName="sibTrans" presStyleCnt="0"/>
      <dgm:spPr/>
    </dgm:pt>
    <dgm:pt modelId="{658B255F-117B-4A00-A641-2DD1E99B5D6A}" type="pres">
      <dgm:prSet presAssocID="{46D58711-3D2F-43F1-AAC3-95EAE950705C}" presName="compNode" presStyleCnt="0"/>
      <dgm:spPr/>
    </dgm:pt>
    <dgm:pt modelId="{8EFA00B9-F795-44D5-8C7F-E067EAD58C1E}" type="pres">
      <dgm:prSet presAssocID="{46D58711-3D2F-43F1-AAC3-95EAE950705C}" presName="bgRect" presStyleLbl="bgShp" presStyleIdx="1" presStyleCnt="3"/>
      <dgm:spPr/>
    </dgm:pt>
    <dgm:pt modelId="{594032D0-1ADB-430F-A12E-65FCFE915DD6}" type="pres">
      <dgm:prSet presAssocID="{46D58711-3D2F-43F1-AAC3-95EAE95070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DDA087DF-1AD6-4762-B33E-CD15878BF7D3}" type="pres">
      <dgm:prSet presAssocID="{46D58711-3D2F-43F1-AAC3-95EAE950705C}" presName="spaceRect" presStyleCnt="0"/>
      <dgm:spPr/>
    </dgm:pt>
    <dgm:pt modelId="{71E98E2B-A480-43A2-A63F-A7204D7E8760}" type="pres">
      <dgm:prSet presAssocID="{46D58711-3D2F-43F1-AAC3-95EAE950705C}" presName="parTx" presStyleLbl="revTx" presStyleIdx="1" presStyleCnt="3">
        <dgm:presLayoutVars>
          <dgm:chMax val="0"/>
          <dgm:chPref val="0"/>
        </dgm:presLayoutVars>
      </dgm:prSet>
      <dgm:spPr/>
    </dgm:pt>
    <dgm:pt modelId="{5C54BF23-A89D-4B82-9DA4-D680AF1B45BA}" type="pres">
      <dgm:prSet presAssocID="{934F34B6-CA6A-4B83-AD0B-C58E9EE3F9A7}" presName="sibTrans" presStyleCnt="0"/>
      <dgm:spPr/>
    </dgm:pt>
    <dgm:pt modelId="{3A3C7AF9-CFD2-4E33-9E18-C0EA2379007F}" type="pres">
      <dgm:prSet presAssocID="{1AE4E52D-6FE6-494C-AFB4-26F81B4D167F}" presName="compNode" presStyleCnt="0"/>
      <dgm:spPr/>
    </dgm:pt>
    <dgm:pt modelId="{6000F93E-3086-44DD-B0A2-7BE0CF9C53B2}" type="pres">
      <dgm:prSet presAssocID="{1AE4E52D-6FE6-494C-AFB4-26F81B4D167F}" presName="bgRect" presStyleLbl="bgShp" presStyleIdx="2" presStyleCnt="3"/>
      <dgm:spPr/>
    </dgm:pt>
    <dgm:pt modelId="{EB92F254-D610-4BF8-AACA-E8A3095748D9}" type="pres">
      <dgm:prSet presAssocID="{1AE4E52D-6FE6-494C-AFB4-26F81B4D1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3B57BB70-6A34-4348-A269-E2E17DE78CC0}" type="pres">
      <dgm:prSet presAssocID="{1AE4E52D-6FE6-494C-AFB4-26F81B4D167F}" presName="spaceRect" presStyleCnt="0"/>
      <dgm:spPr/>
    </dgm:pt>
    <dgm:pt modelId="{0C758D0F-2D4A-4B8B-B91E-14388A8BCEA7}" type="pres">
      <dgm:prSet presAssocID="{1AE4E52D-6FE6-494C-AFB4-26F81B4D16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C3ED227-9885-4C5F-9144-4F2911213F17}" type="presOf" srcId="{E4AC8B2C-0F8F-4B3E-96DE-4A1EBF63B5B9}" destId="{5A170FD6-9A78-48CB-BC79-5CC1F635E0AA}" srcOrd="0" destOrd="0" presId="urn:microsoft.com/office/officeart/2018/2/layout/IconVerticalSolidList"/>
    <dgm:cxn modelId="{22E7796B-2B3C-47BF-AF7E-40CEC758EFE5}" srcId="{E4AC8B2C-0F8F-4B3E-96DE-4A1EBF63B5B9}" destId="{3FA97283-11E2-477A-9AF9-AE295CCCC808}" srcOrd="0" destOrd="0" parTransId="{3E307830-DEF7-4E26-8987-4C17FEA7CD7E}" sibTransId="{7F93B6E2-5484-4CC7-AD26-81EC86565526}"/>
    <dgm:cxn modelId="{0DD95275-3BAE-4873-99B9-6AFD9BE40752}" type="presOf" srcId="{46D58711-3D2F-43F1-AAC3-95EAE950705C}" destId="{71E98E2B-A480-43A2-A63F-A7204D7E8760}" srcOrd="0" destOrd="0" presId="urn:microsoft.com/office/officeart/2018/2/layout/IconVerticalSolidList"/>
    <dgm:cxn modelId="{D0A56D56-C3AE-4EC6-AEEC-E3425E3E116D}" type="presOf" srcId="{3FA97283-11E2-477A-9AF9-AE295CCCC808}" destId="{AB72E369-3CAB-4AB9-9858-039A9D5B53BE}" srcOrd="0" destOrd="0" presId="urn:microsoft.com/office/officeart/2018/2/layout/IconVerticalSolidList"/>
    <dgm:cxn modelId="{DE5B02BC-4E89-4239-8221-46ABAF74EE5C}" srcId="{E4AC8B2C-0F8F-4B3E-96DE-4A1EBF63B5B9}" destId="{1AE4E52D-6FE6-494C-AFB4-26F81B4D167F}" srcOrd="2" destOrd="0" parTransId="{8DC1C461-C76D-414B-B1C2-A4C192C88919}" sibTransId="{6A519886-E982-4838-A79D-C5B7E663D6E1}"/>
    <dgm:cxn modelId="{3D1401EB-8369-4D96-A3E3-74C733DBC1DC}" srcId="{E4AC8B2C-0F8F-4B3E-96DE-4A1EBF63B5B9}" destId="{46D58711-3D2F-43F1-AAC3-95EAE950705C}" srcOrd="1" destOrd="0" parTransId="{478A38FA-48B9-4EF8-B607-55D4B0F760C3}" sibTransId="{934F34B6-CA6A-4B83-AD0B-C58E9EE3F9A7}"/>
    <dgm:cxn modelId="{9AF222ED-F042-44C2-82BC-0879D3182CAD}" type="presOf" srcId="{1AE4E52D-6FE6-494C-AFB4-26F81B4D167F}" destId="{0C758D0F-2D4A-4B8B-B91E-14388A8BCEA7}" srcOrd="0" destOrd="0" presId="urn:microsoft.com/office/officeart/2018/2/layout/IconVerticalSolidList"/>
    <dgm:cxn modelId="{8043D3EC-F277-48BD-AA97-510B79AAF910}" type="presParOf" srcId="{5A170FD6-9A78-48CB-BC79-5CC1F635E0AA}" destId="{88938CF2-C74A-41EF-B56A-EFB89F795A75}" srcOrd="0" destOrd="0" presId="urn:microsoft.com/office/officeart/2018/2/layout/IconVerticalSolidList"/>
    <dgm:cxn modelId="{443F5BF4-541F-4AE4-B203-1374642B8013}" type="presParOf" srcId="{88938CF2-C74A-41EF-B56A-EFB89F795A75}" destId="{D8B6A327-7547-4C5E-9131-C0FF152CDB6E}" srcOrd="0" destOrd="0" presId="urn:microsoft.com/office/officeart/2018/2/layout/IconVerticalSolidList"/>
    <dgm:cxn modelId="{148685FC-389A-455B-93AB-ED93747D3126}" type="presParOf" srcId="{88938CF2-C74A-41EF-B56A-EFB89F795A75}" destId="{00230D58-E284-4B15-B6AF-A8F640728041}" srcOrd="1" destOrd="0" presId="urn:microsoft.com/office/officeart/2018/2/layout/IconVerticalSolidList"/>
    <dgm:cxn modelId="{48CBC0B5-B173-45E7-81EF-8A18DB38D761}" type="presParOf" srcId="{88938CF2-C74A-41EF-B56A-EFB89F795A75}" destId="{D6DD27C8-8587-4DB2-B7EB-FFCFB66E16FA}" srcOrd="2" destOrd="0" presId="urn:microsoft.com/office/officeart/2018/2/layout/IconVerticalSolidList"/>
    <dgm:cxn modelId="{645A4829-0699-4B3A-BF2B-CF6DE024D654}" type="presParOf" srcId="{88938CF2-C74A-41EF-B56A-EFB89F795A75}" destId="{AB72E369-3CAB-4AB9-9858-039A9D5B53BE}" srcOrd="3" destOrd="0" presId="urn:microsoft.com/office/officeart/2018/2/layout/IconVerticalSolidList"/>
    <dgm:cxn modelId="{A4239E0B-BDC2-45ED-89DB-3CA2587A13DF}" type="presParOf" srcId="{5A170FD6-9A78-48CB-BC79-5CC1F635E0AA}" destId="{70E5B1DD-255D-4CA0-8569-4735B122CEF3}" srcOrd="1" destOrd="0" presId="urn:microsoft.com/office/officeart/2018/2/layout/IconVerticalSolidList"/>
    <dgm:cxn modelId="{2B5D91D5-61A8-4E79-B1F6-2CDE7DE07939}" type="presParOf" srcId="{5A170FD6-9A78-48CB-BC79-5CC1F635E0AA}" destId="{658B255F-117B-4A00-A641-2DD1E99B5D6A}" srcOrd="2" destOrd="0" presId="urn:microsoft.com/office/officeart/2018/2/layout/IconVerticalSolidList"/>
    <dgm:cxn modelId="{49EC256A-0505-4098-8BF9-E0F2ABE7D28C}" type="presParOf" srcId="{658B255F-117B-4A00-A641-2DD1E99B5D6A}" destId="{8EFA00B9-F795-44D5-8C7F-E067EAD58C1E}" srcOrd="0" destOrd="0" presId="urn:microsoft.com/office/officeart/2018/2/layout/IconVerticalSolidList"/>
    <dgm:cxn modelId="{BBEB3A34-37C6-468E-8B20-B8E86DF37B51}" type="presParOf" srcId="{658B255F-117B-4A00-A641-2DD1E99B5D6A}" destId="{594032D0-1ADB-430F-A12E-65FCFE915DD6}" srcOrd="1" destOrd="0" presId="urn:microsoft.com/office/officeart/2018/2/layout/IconVerticalSolidList"/>
    <dgm:cxn modelId="{8B5E0758-61D7-4EC3-B34C-BAAE36B665FE}" type="presParOf" srcId="{658B255F-117B-4A00-A641-2DD1E99B5D6A}" destId="{DDA087DF-1AD6-4762-B33E-CD15878BF7D3}" srcOrd="2" destOrd="0" presId="urn:microsoft.com/office/officeart/2018/2/layout/IconVerticalSolidList"/>
    <dgm:cxn modelId="{EE62FEB9-1DD6-44CB-9117-9FDCD448A236}" type="presParOf" srcId="{658B255F-117B-4A00-A641-2DD1E99B5D6A}" destId="{71E98E2B-A480-43A2-A63F-A7204D7E8760}" srcOrd="3" destOrd="0" presId="urn:microsoft.com/office/officeart/2018/2/layout/IconVerticalSolidList"/>
    <dgm:cxn modelId="{00DCC735-0E1A-435B-BDBF-C94C2B80A3FB}" type="presParOf" srcId="{5A170FD6-9A78-48CB-BC79-5CC1F635E0AA}" destId="{5C54BF23-A89D-4B82-9DA4-D680AF1B45BA}" srcOrd="3" destOrd="0" presId="urn:microsoft.com/office/officeart/2018/2/layout/IconVerticalSolidList"/>
    <dgm:cxn modelId="{60F0266B-27AA-4F05-9D09-DEBF7A306F14}" type="presParOf" srcId="{5A170FD6-9A78-48CB-BC79-5CC1F635E0AA}" destId="{3A3C7AF9-CFD2-4E33-9E18-C0EA2379007F}" srcOrd="4" destOrd="0" presId="urn:microsoft.com/office/officeart/2018/2/layout/IconVerticalSolidList"/>
    <dgm:cxn modelId="{72E85F69-9ED3-4E61-872B-A587B42CFF18}" type="presParOf" srcId="{3A3C7AF9-CFD2-4E33-9E18-C0EA2379007F}" destId="{6000F93E-3086-44DD-B0A2-7BE0CF9C53B2}" srcOrd="0" destOrd="0" presId="urn:microsoft.com/office/officeart/2018/2/layout/IconVerticalSolidList"/>
    <dgm:cxn modelId="{FD916868-5B0E-4E5A-8CE7-72577DF991E8}" type="presParOf" srcId="{3A3C7AF9-CFD2-4E33-9E18-C0EA2379007F}" destId="{EB92F254-D610-4BF8-AACA-E8A3095748D9}" srcOrd="1" destOrd="0" presId="urn:microsoft.com/office/officeart/2018/2/layout/IconVerticalSolidList"/>
    <dgm:cxn modelId="{2B27F0E0-E1D7-44DC-B1B3-D4E916DA3ACE}" type="presParOf" srcId="{3A3C7AF9-CFD2-4E33-9E18-C0EA2379007F}" destId="{3B57BB70-6A34-4348-A269-E2E17DE78CC0}" srcOrd="2" destOrd="0" presId="urn:microsoft.com/office/officeart/2018/2/layout/IconVerticalSolidList"/>
    <dgm:cxn modelId="{31EB9A70-E3D4-462B-AAB2-913F609FECE7}" type="presParOf" srcId="{3A3C7AF9-CFD2-4E33-9E18-C0EA2379007F}" destId="{0C758D0F-2D4A-4B8B-B91E-14388A8BCE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A5C775-F71A-49AA-8EE3-F4AD4DB6C5F1}" type="doc">
      <dgm:prSet loTypeId="urn:microsoft.com/office/officeart/2005/8/layout/vProcess5" loCatId="process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28260AD-F550-4512-A568-447708146E2F}">
      <dgm:prSet/>
      <dgm:spPr/>
      <dgm:t>
        <a:bodyPr/>
        <a:lstStyle/>
        <a:p>
          <a:r>
            <a:rPr lang="en-US" b="1" i="0" cap="none" spc="0" dirty="0">
              <a:ln w="22225">
                <a:prstDash val="solid"/>
              </a:ln>
              <a:effectLst/>
            </a:rPr>
            <a:t>Delete null values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812D748D-49F4-4F21-B5A4-5C5B71C52D45}" type="parTrans" cxnId="{33CAFE72-6E58-44B6-B4C3-38D9F8CEA1E8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9CF14A45-B53C-4CDC-BB8A-7669D154B633}" type="sibTrans" cxnId="{33CAFE72-6E58-44B6-B4C3-38D9F8CEA1E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0C2D5F19-189D-436E-A6B3-3B03BB7939F7}">
      <dgm:prSet/>
      <dgm:spPr/>
      <dgm:t>
        <a:bodyPr/>
        <a:lstStyle/>
        <a:p>
          <a:r>
            <a:rPr lang="en-US" b="1" i="0" cap="none" spc="0">
              <a:ln w="22225">
                <a:prstDash val="solid"/>
              </a:ln>
              <a:effectLst/>
            </a:rPr>
            <a:t>Handle Categorical Variables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4F649469-80F6-4C52-BD1C-3CC7EA3638BF}" type="parTrans" cxnId="{62404E35-6F76-4750-A7A2-648EF1FE452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59C27568-BB9C-4031-8EE8-ED70A12F8F80}" type="sibTrans" cxnId="{62404E35-6F76-4750-A7A2-648EF1FE452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FF59E6C9-309C-4CD1-B302-8A6E9A8749A8}">
      <dgm:prSet/>
      <dgm:spPr/>
      <dgm:t>
        <a:bodyPr/>
        <a:lstStyle/>
        <a:p>
          <a:r>
            <a:rPr lang="en-US" b="1" cap="none" spc="0">
              <a:ln w="22225">
                <a:prstDash val="solid"/>
              </a:ln>
              <a:effectLst/>
            </a:rPr>
            <a:t>Feature Engineering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E21792C9-36B1-49F5-BD05-7CBCDC061BFC}" type="parTrans" cxnId="{DAA09820-4BFE-4A96-AAB0-0D5749BC7DF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D01F8C0F-AD67-423F-B719-4161AD18EF02}" type="sibTrans" cxnId="{DAA09820-4BFE-4A96-AAB0-0D5749BC7DF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BA18181F-3FB6-4BD9-B577-09512C77DB67}" type="pres">
      <dgm:prSet presAssocID="{BDA5C775-F71A-49AA-8EE3-F4AD4DB6C5F1}" presName="outerComposite" presStyleCnt="0">
        <dgm:presLayoutVars>
          <dgm:chMax val="5"/>
          <dgm:dir/>
          <dgm:resizeHandles val="exact"/>
        </dgm:presLayoutVars>
      </dgm:prSet>
      <dgm:spPr/>
    </dgm:pt>
    <dgm:pt modelId="{BAAA36A9-B41B-441D-AF4A-775FFC0CD549}" type="pres">
      <dgm:prSet presAssocID="{BDA5C775-F71A-49AA-8EE3-F4AD4DB6C5F1}" presName="dummyMaxCanvas" presStyleCnt="0">
        <dgm:presLayoutVars/>
      </dgm:prSet>
      <dgm:spPr/>
    </dgm:pt>
    <dgm:pt modelId="{B885E103-F16A-416F-8E7F-34854DBCB253}" type="pres">
      <dgm:prSet presAssocID="{BDA5C775-F71A-49AA-8EE3-F4AD4DB6C5F1}" presName="ThreeNodes_1" presStyleLbl="node1" presStyleIdx="0" presStyleCnt="3">
        <dgm:presLayoutVars>
          <dgm:bulletEnabled val="1"/>
        </dgm:presLayoutVars>
      </dgm:prSet>
      <dgm:spPr/>
    </dgm:pt>
    <dgm:pt modelId="{61BD227F-A280-4DB9-9239-1CB095427CB2}" type="pres">
      <dgm:prSet presAssocID="{BDA5C775-F71A-49AA-8EE3-F4AD4DB6C5F1}" presName="ThreeNodes_2" presStyleLbl="node1" presStyleIdx="1" presStyleCnt="3">
        <dgm:presLayoutVars>
          <dgm:bulletEnabled val="1"/>
        </dgm:presLayoutVars>
      </dgm:prSet>
      <dgm:spPr/>
    </dgm:pt>
    <dgm:pt modelId="{A171240E-646F-470A-993A-8AD4C7DBFA9A}" type="pres">
      <dgm:prSet presAssocID="{BDA5C775-F71A-49AA-8EE3-F4AD4DB6C5F1}" presName="ThreeNodes_3" presStyleLbl="node1" presStyleIdx="2" presStyleCnt="3">
        <dgm:presLayoutVars>
          <dgm:bulletEnabled val="1"/>
        </dgm:presLayoutVars>
      </dgm:prSet>
      <dgm:spPr/>
    </dgm:pt>
    <dgm:pt modelId="{6561A274-F668-4626-AFA7-CD80C12F787C}" type="pres">
      <dgm:prSet presAssocID="{BDA5C775-F71A-49AA-8EE3-F4AD4DB6C5F1}" presName="ThreeConn_1-2" presStyleLbl="fgAccFollowNode1" presStyleIdx="0" presStyleCnt="2">
        <dgm:presLayoutVars>
          <dgm:bulletEnabled val="1"/>
        </dgm:presLayoutVars>
      </dgm:prSet>
      <dgm:spPr/>
    </dgm:pt>
    <dgm:pt modelId="{F5504CEC-0315-4645-ADA9-46D8CD2E0028}" type="pres">
      <dgm:prSet presAssocID="{BDA5C775-F71A-49AA-8EE3-F4AD4DB6C5F1}" presName="ThreeConn_2-3" presStyleLbl="fgAccFollowNode1" presStyleIdx="1" presStyleCnt="2">
        <dgm:presLayoutVars>
          <dgm:bulletEnabled val="1"/>
        </dgm:presLayoutVars>
      </dgm:prSet>
      <dgm:spPr/>
    </dgm:pt>
    <dgm:pt modelId="{E801F66B-92F1-4B63-931C-BADB7859E8D1}" type="pres">
      <dgm:prSet presAssocID="{BDA5C775-F71A-49AA-8EE3-F4AD4DB6C5F1}" presName="ThreeNodes_1_text" presStyleLbl="node1" presStyleIdx="2" presStyleCnt="3">
        <dgm:presLayoutVars>
          <dgm:bulletEnabled val="1"/>
        </dgm:presLayoutVars>
      </dgm:prSet>
      <dgm:spPr/>
    </dgm:pt>
    <dgm:pt modelId="{D31FA0F2-61E1-472D-9E66-6866DC7BFDF1}" type="pres">
      <dgm:prSet presAssocID="{BDA5C775-F71A-49AA-8EE3-F4AD4DB6C5F1}" presName="ThreeNodes_2_text" presStyleLbl="node1" presStyleIdx="2" presStyleCnt="3">
        <dgm:presLayoutVars>
          <dgm:bulletEnabled val="1"/>
        </dgm:presLayoutVars>
      </dgm:prSet>
      <dgm:spPr/>
    </dgm:pt>
    <dgm:pt modelId="{5610B7A1-F905-4A03-BA3F-A374973EC91B}" type="pres">
      <dgm:prSet presAssocID="{BDA5C775-F71A-49AA-8EE3-F4AD4DB6C5F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EEA61E-01AF-4F7E-92F3-09CFCAC85836}" type="presOf" srcId="{59C27568-BB9C-4031-8EE8-ED70A12F8F80}" destId="{F5504CEC-0315-4645-ADA9-46D8CD2E0028}" srcOrd="0" destOrd="0" presId="urn:microsoft.com/office/officeart/2005/8/layout/vProcess5"/>
    <dgm:cxn modelId="{DAA09820-4BFE-4A96-AAB0-0D5749BC7DFC}" srcId="{BDA5C775-F71A-49AA-8EE3-F4AD4DB6C5F1}" destId="{FF59E6C9-309C-4CD1-B302-8A6E9A8749A8}" srcOrd="2" destOrd="0" parTransId="{E21792C9-36B1-49F5-BD05-7CBCDC061BFC}" sibTransId="{D01F8C0F-AD67-423F-B719-4161AD18EF02}"/>
    <dgm:cxn modelId="{F7E03523-FD1F-4E63-8AA4-45650F01B8F0}" type="presOf" srcId="{0C2D5F19-189D-436E-A6B3-3B03BB7939F7}" destId="{D31FA0F2-61E1-472D-9E66-6866DC7BFDF1}" srcOrd="1" destOrd="0" presId="urn:microsoft.com/office/officeart/2005/8/layout/vProcess5"/>
    <dgm:cxn modelId="{F827DF24-4F07-43FA-B945-C94DD4AA94F3}" type="presOf" srcId="{BDA5C775-F71A-49AA-8EE3-F4AD4DB6C5F1}" destId="{BA18181F-3FB6-4BD9-B577-09512C77DB67}" srcOrd="0" destOrd="0" presId="urn:microsoft.com/office/officeart/2005/8/layout/vProcess5"/>
    <dgm:cxn modelId="{686C5531-AEB2-4876-A6BD-99CEFA5F2AF1}" type="presOf" srcId="{628260AD-F550-4512-A568-447708146E2F}" destId="{E801F66B-92F1-4B63-931C-BADB7859E8D1}" srcOrd="1" destOrd="0" presId="urn:microsoft.com/office/officeart/2005/8/layout/vProcess5"/>
    <dgm:cxn modelId="{62404E35-6F76-4750-A7A2-648EF1FE452C}" srcId="{BDA5C775-F71A-49AA-8EE3-F4AD4DB6C5F1}" destId="{0C2D5F19-189D-436E-A6B3-3B03BB7939F7}" srcOrd="1" destOrd="0" parTransId="{4F649469-80F6-4C52-BD1C-3CC7EA3638BF}" sibTransId="{59C27568-BB9C-4031-8EE8-ED70A12F8F80}"/>
    <dgm:cxn modelId="{1A38F570-7FFD-4D55-AE09-063F7FA09764}" type="presOf" srcId="{0C2D5F19-189D-436E-A6B3-3B03BB7939F7}" destId="{61BD227F-A280-4DB9-9239-1CB095427CB2}" srcOrd="0" destOrd="0" presId="urn:microsoft.com/office/officeart/2005/8/layout/vProcess5"/>
    <dgm:cxn modelId="{33CAFE72-6E58-44B6-B4C3-38D9F8CEA1E8}" srcId="{BDA5C775-F71A-49AA-8EE3-F4AD4DB6C5F1}" destId="{628260AD-F550-4512-A568-447708146E2F}" srcOrd="0" destOrd="0" parTransId="{812D748D-49F4-4F21-B5A4-5C5B71C52D45}" sibTransId="{9CF14A45-B53C-4CDC-BB8A-7669D154B633}"/>
    <dgm:cxn modelId="{74920859-2EB7-48EE-B37C-471DD56AD8EF}" type="presOf" srcId="{FF59E6C9-309C-4CD1-B302-8A6E9A8749A8}" destId="{5610B7A1-F905-4A03-BA3F-A374973EC91B}" srcOrd="1" destOrd="0" presId="urn:microsoft.com/office/officeart/2005/8/layout/vProcess5"/>
    <dgm:cxn modelId="{A1EF987D-9012-4E46-9280-950972444E0F}" type="presOf" srcId="{628260AD-F550-4512-A568-447708146E2F}" destId="{B885E103-F16A-416F-8E7F-34854DBCB253}" srcOrd="0" destOrd="0" presId="urn:microsoft.com/office/officeart/2005/8/layout/vProcess5"/>
    <dgm:cxn modelId="{5DBEC6FB-3741-441C-B1AD-37D5B5813E8D}" type="presOf" srcId="{FF59E6C9-309C-4CD1-B302-8A6E9A8749A8}" destId="{A171240E-646F-470A-993A-8AD4C7DBFA9A}" srcOrd="0" destOrd="0" presId="urn:microsoft.com/office/officeart/2005/8/layout/vProcess5"/>
    <dgm:cxn modelId="{59269AFD-D2A2-4A43-833F-2B4104FE7855}" type="presOf" srcId="{9CF14A45-B53C-4CDC-BB8A-7669D154B633}" destId="{6561A274-F668-4626-AFA7-CD80C12F787C}" srcOrd="0" destOrd="0" presId="urn:microsoft.com/office/officeart/2005/8/layout/vProcess5"/>
    <dgm:cxn modelId="{935F3C43-4DE4-4DB6-8296-42BA896E6AFE}" type="presParOf" srcId="{BA18181F-3FB6-4BD9-B577-09512C77DB67}" destId="{BAAA36A9-B41B-441D-AF4A-775FFC0CD549}" srcOrd="0" destOrd="0" presId="urn:microsoft.com/office/officeart/2005/8/layout/vProcess5"/>
    <dgm:cxn modelId="{AF4F7B3F-6F13-4964-9A54-E59A68FA98D5}" type="presParOf" srcId="{BA18181F-3FB6-4BD9-B577-09512C77DB67}" destId="{B885E103-F16A-416F-8E7F-34854DBCB253}" srcOrd="1" destOrd="0" presId="urn:microsoft.com/office/officeart/2005/8/layout/vProcess5"/>
    <dgm:cxn modelId="{B549D9FE-D449-4964-8562-97901B191950}" type="presParOf" srcId="{BA18181F-3FB6-4BD9-B577-09512C77DB67}" destId="{61BD227F-A280-4DB9-9239-1CB095427CB2}" srcOrd="2" destOrd="0" presId="urn:microsoft.com/office/officeart/2005/8/layout/vProcess5"/>
    <dgm:cxn modelId="{7B7E53F8-FBD2-423E-9FAF-CE942D88F090}" type="presParOf" srcId="{BA18181F-3FB6-4BD9-B577-09512C77DB67}" destId="{A171240E-646F-470A-993A-8AD4C7DBFA9A}" srcOrd="3" destOrd="0" presId="urn:microsoft.com/office/officeart/2005/8/layout/vProcess5"/>
    <dgm:cxn modelId="{6ED8FA8D-F55C-4380-BAD8-E2765E2D8DB3}" type="presParOf" srcId="{BA18181F-3FB6-4BD9-B577-09512C77DB67}" destId="{6561A274-F668-4626-AFA7-CD80C12F787C}" srcOrd="4" destOrd="0" presId="urn:microsoft.com/office/officeart/2005/8/layout/vProcess5"/>
    <dgm:cxn modelId="{D69EFB9F-C419-4B15-9752-AD37F0F00F83}" type="presParOf" srcId="{BA18181F-3FB6-4BD9-B577-09512C77DB67}" destId="{F5504CEC-0315-4645-ADA9-46D8CD2E0028}" srcOrd="5" destOrd="0" presId="urn:microsoft.com/office/officeart/2005/8/layout/vProcess5"/>
    <dgm:cxn modelId="{05C7A8EB-FFE6-4452-971E-93FD5C25629B}" type="presParOf" srcId="{BA18181F-3FB6-4BD9-B577-09512C77DB67}" destId="{E801F66B-92F1-4B63-931C-BADB7859E8D1}" srcOrd="6" destOrd="0" presId="urn:microsoft.com/office/officeart/2005/8/layout/vProcess5"/>
    <dgm:cxn modelId="{8FE5ED96-854A-4082-8BC6-7A0CA89E1F6F}" type="presParOf" srcId="{BA18181F-3FB6-4BD9-B577-09512C77DB67}" destId="{D31FA0F2-61E1-472D-9E66-6866DC7BFDF1}" srcOrd="7" destOrd="0" presId="urn:microsoft.com/office/officeart/2005/8/layout/vProcess5"/>
    <dgm:cxn modelId="{D1318235-E81B-4237-9564-89AE2CE201A3}" type="presParOf" srcId="{BA18181F-3FB6-4BD9-B577-09512C77DB67}" destId="{5610B7A1-F905-4A03-BA3F-A374973EC9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D54052-386E-4725-86DE-3C3381F57B9A}" type="doc">
      <dgm:prSet loTypeId="urn:microsoft.com/office/officeart/2008/layout/VerticalCurvedList" loCatId="list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30FFB384-786D-4A52-B035-9B829A291D75}">
      <dgm:prSet/>
      <dgm:spPr/>
      <dgm:t>
        <a:bodyPr/>
        <a:lstStyle/>
        <a:p>
          <a:r>
            <a:rPr lang="en-US" b="1" i="0" dirty="0"/>
            <a:t>Torque (Nm):</a:t>
          </a:r>
          <a:r>
            <a:rPr lang="en-US" b="0" i="0" dirty="0"/>
            <a:t> 19.02%</a:t>
          </a:r>
          <a:endParaRPr lang="en-US" dirty="0"/>
        </a:p>
      </dgm:t>
    </dgm:pt>
    <dgm:pt modelId="{8F350798-840D-48A7-B738-95F74AA41492}" type="parTrans" cxnId="{F7229AFD-3A12-4268-B444-DA510EF6DEDE}">
      <dgm:prSet/>
      <dgm:spPr/>
      <dgm:t>
        <a:bodyPr/>
        <a:lstStyle/>
        <a:p>
          <a:endParaRPr lang="en-US"/>
        </a:p>
      </dgm:t>
    </dgm:pt>
    <dgm:pt modelId="{AE758854-2E02-4EA4-8569-41AE795D14AB}" type="sibTrans" cxnId="{F7229AFD-3A12-4268-B444-DA510EF6DEDE}">
      <dgm:prSet/>
      <dgm:spPr/>
      <dgm:t>
        <a:bodyPr/>
        <a:lstStyle/>
        <a:p>
          <a:endParaRPr lang="en-US"/>
        </a:p>
      </dgm:t>
    </dgm:pt>
    <dgm:pt modelId="{D494B252-11A1-4361-81DB-DE2A19F0EB9A}">
      <dgm:prSet/>
      <dgm:spPr/>
      <dgm:t>
        <a:bodyPr/>
        <a:lstStyle/>
        <a:p>
          <a:r>
            <a:rPr lang="en-US" b="1" i="0" dirty="0"/>
            <a:t>Air Temperature (K):</a:t>
          </a:r>
          <a:r>
            <a:rPr lang="en-US" b="0" i="0" dirty="0"/>
            <a:t> 17.35%</a:t>
          </a:r>
          <a:endParaRPr lang="en-US" dirty="0"/>
        </a:p>
      </dgm:t>
    </dgm:pt>
    <dgm:pt modelId="{BDAD0D96-B4FC-41E1-849F-F6452F4DB29B}" type="parTrans" cxnId="{E9AD2589-4D41-4993-A54C-3F907B91D64E}">
      <dgm:prSet/>
      <dgm:spPr/>
      <dgm:t>
        <a:bodyPr/>
        <a:lstStyle/>
        <a:p>
          <a:endParaRPr lang="en-US"/>
        </a:p>
      </dgm:t>
    </dgm:pt>
    <dgm:pt modelId="{4DEFA30F-4890-4675-A44B-5161CF6F0C27}" type="sibTrans" cxnId="{E9AD2589-4D41-4993-A54C-3F907B91D64E}">
      <dgm:prSet/>
      <dgm:spPr/>
      <dgm:t>
        <a:bodyPr/>
        <a:lstStyle/>
        <a:p>
          <a:endParaRPr lang="en-US"/>
        </a:p>
      </dgm:t>
    </dgm:pt>
    <dgm:pt modelId="{79B17AB9-7FF1-4F34-A4DE-203E53231122}">
      <dgm:prSet/>
      <dgm:spPr/>
      <dgm:t>
        <a:bodyPr/>
        <a:lstStyle/>
        <a:p>
          <a:r>
            <a:rPr lang="en-US" b="1" i="0"/>
            <a:t>Process Temperature (K):</a:t>
          </a:r>
          <a:r>
            <a:rPr lang="en-US" b="0" i="0"/>
            <a:t> 14.99%</a:t>
          </a:r>
          <a:endParaRPr lang="en-US"/>
        </a:p>
      </dgm:t>
    </dgm:pt>
    <dgm:pt modelId="{3672489A-9C20-42EF-B9D9-CE45AB3FBB43}" type="parTrans" cxnId="{1B36EFAF-3320-493D-9793-D18EFC4E80F5}">
      <dgm:prSet/>
      <dgm:spPr/>
      <dgm:t>
        <a:bodyPr/>
        <a:lstStyle/>
        <a:p>
          <a:endParaRPr lang="en-US"/>
        </a:p>
      </dgm:t>
    </dgm:pt>
    <dgm:pt modelId="{8876305F-4310-42B9-AB76-CA866CBD325E}" type="sibTrans" cxnId="{1B36EFAF-3320-493D-9793-D18EFC4E80F5}">
      <dgm:prSet/>
      <dgm:spPr/>
      <dgm:t>
        <a:bodyPr/>
        <a:lstStyle/>
        <a:p>
          <a:endParaRPr lang="en-US"/>
        </a:p>
      </dgm:t>
    </dgm:pt>
    <dgm:pt modelId="{CFDAB17A-9E49-4746-8570-EED76E9057C5}">
      <dgm:prSet/>
      <dgm:spPr/>
      <dgm:t>
        <a:bodyPr/>
        <a:lstStyle/>
        <a:p>
          <a:r>
            <a:rPr lang="en-US" b="1" i="0"/>
            <a:t>Tool Wear (min):</a:t>
          </a:r>
          <a:r>
            <a:rPr lang="en-US" b="0" i="0"/>
            <a:t> 13.36%</a:t>
          </a:r>
          <a:endParaRPr lang="en-US"/>
        </a:p>
      </dgm:t>
    </dgm:pt>
    <dgm:pt modelId="{BD51295C-C34F-48A2-A1B0-A9DE17DD417E}" type="parTrans" cxnId="{E6ADB86C-4765-4606-A222-40A57D5F90C2}">
      <dgm:prSet/>
      <dgm:spPr/>
      <dgm:t>
        <a:bodyPr/>
        <a:lstStyle/>
        <a:p>
          <a:endParaRPr lang="en-US"/>
        </a:p>
      </dgm:t>
    </dgm:pt>
    <dgm:pt modelId="{17C7CF04-E070-4C13-9F64-2B9D07C85509}" type="sibTrans" cxnId="{E6ADB86C-4765-4606-A222-40A57D5F90C2}">
      <dgm:prSet/>
      <dgm:spPr/>
      <dgm:t>
        <a:bodyPr/>
        <a:lstStyle/>
        <a:p>
          <a:endParaRPr lang="en-US"/>
        </a:p>
      </dgm:t>
    </dgm:pt>
    <dgm:pt modelId="{BCAB7E06-4685-4F74-BC00-15A9F68AC7EB}">
      <dgm:prSet/>
      <dgm:spPr/>
      <dgm:t>
        <a:bodyPr/>
        <a:lstStyle/>
        <a:p>
          <a:r>
            <a:rPr lang="en-US" b="1" i="0"/>
            <a:t>Rotational Speed (rpm):</a:t>
          </a:r>
          <a:r>
            <a:rPr lang="en-US" b="0" i="0"/>
            <a:t> 12.66%</a:t>
          </a:r>
          <a:endParaRPr lang="en-US"/>
        </a:p>
      </dgm:t>
    </dgm:pt>
    <dgm:pt modelId="{231E3D27-BA7B-4303-9E73-B6524470A1AE}" type="parTrans" cxnId="{120A0908-9A6A-4FFA-82B8-2380C95E7F94}">
      <dgm:prSet/>
      <dgm:spPr/>
      <dgm:t>
        <a:bodyPr/>
        <a:lstStyle/>
        <a:p>
          <a:endParaRPr lang="en-US"/>
        </a:p>
      </dgm:t>
    </dgm:pt>
    <dgm:pt modelId="{AA10045C-0E3C-41AD-931A-37AAA4CFE13E}" type="sibTrans" cxnId="{120A0908-9A6A-4FFA-82B8-2380C95E7F94}">
      <dgm:prSet/>
      <dgm:spPr/>
      <dgm:t>
        <a:bodyPr/>
        <a:lstStyle/>
        <a:p>
          <a:endParaRPr lang="en-US"/>
        </a:p>
      </dgm:t>
    </dgm:pt>
    <dgm:pt modelId="{9B26B35C-68A4-44EA-B2B2-2CED4E8D92A9}">
      <dgm:prSet/>
      <dgm:spPr/>
      <dgm:t>
        <a:bodyPr/>
        <a:lstStyle/>
        <a:p>
          <a:r>
            <a:rPr lang="en-US" b="1" i="0" dirty="0" err="1"/>
            <a:t>Type_L</a:t>
          </a:r>
          <a:r>
            <a:rPr lang="en-US" b="1" i="0" dirty="0"/>
            <a:t>:</a:t>
          </a:r>
          <a:r>
            <a:rPr lang="en-US" b="0" i="0" dirty="0"/>
            <a:t> 12.06%</a:t>
          </a:r>
          <a:endParaRPr lang="en-US" dirty="0"/>
        </a:p>
      </dgm:t>
    </dgm:pt>
    <dgm:pt modelId="{DEADD9AA-55FF-447E-9E21-D2A801DDC8AE}" type="parTrans" cxnId="{B06CDF2B-4B61-4062-AF00-41416358627F}">
      <dgm:prSet/>
      <dgm:spPr/>
      <dgm:t>
        <a:bodyPr/>
        <a:lstStyle/>
        <a:p>
          <a:endParaRPr lang="en-US"/>
        </a:p>
      </dgm:t>
    </dgm:pt>
    <dgm:pt modelId="{5E09C9B3-2D2F-4B12-A917-28B5C86C82DB}" type="sibTrans" cxnId="{B06CDF2B-4B61-4062-AF00-41416358627F}">
      <dgm:prSet/>
      <dgm:spPr/>
      <dgm:t>
        <a:bodyPr/>
        <a:lstStyle/>
        <a:p>
          <a:endParaRPr lang="en-US"/>
        </a:p>
      </dgm:t>
    </dgm:pt>
    <dgm:pt modelId="{B1805A6B-16D9-4000-9A62-426A7E9CBE4A}">
      <dgm:prSet/>
      <dgm:spPr/>
      <dgm:t>
        <a:bodyPr/>
        <a:lstStyle/>
        <a:p>
          <a:r>
            <a:rPr lang="en-US" b="1" i="0"/>
            <a:t>Type_M:</a:t>
          </a:r>
          <a:r>
            <a:rPr lang="en-US" b="0" i="0"/>
            <a:t> 4.47%</a:t>
          </a:r>
          <a:endParaRPr lang="en-US"/>
        </a:p>
      </dgm:t>
    </dgm:pt>
    <dgm:pt modelId="{761D860D-34AE-4E2A-B51A-B6925C3587FA}" type="parTrans" cxnId="{EA88F207-724A-44C8-8CA6-DF9990BC73E5}">
      <dgm:prSet/>
      <dgm:spPr/>
      <dgm:t>
        <a:bodyPr/>
        <a:lstStyle/>
        <a:p>
          <a:endParaRPr lang="en-US"/>
        </a:p>
      </dgm:t>
    </dgm:pt>
    <dgm:pt modelId="{33425E4A-2027-43D9-BC3B-CC3BB0A498EA}" type="sibTrans" cxnId="{EA88F207-724A-44C8-8CA6-DF9990BC73E5}">
      <dgm:prSet/>
      <dgm:spPr/>
      <dgm:t>
        <a:bodyPr/>
        <a:lstStyle/>
        <a:p>
          <a:endParaRPr lang="en-US"/>
        </a:p>
      </dgm:t>
    </dgm:pt>
    <dgm:pt modelId="{10A2CDB7-9DBB-4722-A76A-AD2FBE1AB6AE}">
      <dgm:prSet/>
      <dgm:spPr/>
    </dgm:pt>
    <dgm:pt modelId="{6AADA4C3-96BA-4FA0-85FD-6C914CD59C95}" type="parTrans" cxnId="{3B63D890-0A76-4A3E-94BA-EC0B2F14A7B9}">
      <dgm:prSet/>
      <dgm:spPr/>
      <dgm:t>
        <a:bodyPr/>
        <a:lstStyle/>
        <a:p>
          <a:endParaRPr lang="en-US"/>
        </a:p>
      </dgm:t>
    </dgm:pt>
    <dgm:pt modelId="{47A7889C-E289-433F-9328-1676F242AF83}" type="sibTrans" cxnId="{3B63D890-0A76-4A3E-94BA-EC0B2F14A7B9}">
      <dgm:prSet/>
      <dgm:spPr/>
      <dgm:t>
        <a:bodyPr/>
        <a:lstStyle/>
        <a:p>
          <a:endParaRPr lang="en-US"/>
        </a:p>
      </dgm:t>
    </dgm:pt>
    <dgm:pt modelId="{574C78A9-6487-4F77-A771-E5036741D640}">
      <dgm:prSet/>
      <dgm:spPr/>
    </dgm:pt>
    <dgm:pt modelId="{8CD9DE11-E90B-44E1-880B-F5BF754EC747}" type="parTrans" cxnId="{68A9E824-7BD0-4228-B447-E2D3E786F2E2}">
      <dgm:prSet/>
      <dgm:spPr/>
      <dgm:t>
        <a:bodyPr/>
        <a:lstStyle/>
        <a:p>
          <a:endParaRPr lang="en-US"/>
        </a:p>
      </dgm:t>
    </dgm:pt>
    <dgm:pt modelId="{5D31D94C-68F8-4E3A-893D-FBBBB8AA67AB}" type="sibTrans" cxnId="{68A9E824-7BD0-4228-B447-E2D3E786F2E2}">
      <dgm:prSet/>
      <dgm:spPr/>
      <dgm:t>
        <a:bodyPr/>
        <a:lstStyle/>
        <a:p>
          <a:endParaRPr lang="en-US"/>
        </a:p>
      </dgm:t>
    </dgm:pt>
    <dgm:pt modelId="{609782C8-A103-49CA-B078-0CFD391A2993}" type="pres">
      <dgm:prSet presAssocID="{4FD54052-386E-4725-86DE-3C3381F57B9A}" presName="Name0" presStyleCnt="0">
        <dgm:presLayoutVars>
          <dgm:chMax val="7"/>
          <dgm:chPref val="7"/>
          <dgm:dir/>
        </dgm:presLayoutVars>
      </dgm:prSet>
      <dgm:spPr/>
    </dgm:pt>
    <dgm:pt modelId="{AFAD8EA9-F0FD-4113-A53B-A4E25CD9A741}" type="pres">
      <dgm:prSet presAssocID="{4FD54052-386E-4725-86DE-3C3381F57B9A}" presName="Name1" presStyleCnt="0"/>
      <dgm:spPr/>
    </dgm:pt>
    <dgm:pt modelId="{DAFC9438-0E78-4030-AC7B-07F51E526F66}" type="pres">
      <dgm:prSet presAssocID="{4FD54052-386E-4725-86DE-3C3381F57B9A}" presName="cycle" presStyleCnt="0"/>
      <dgm:spPr/>
    </dgm:pt>
    <dgm:pt modelId="{FF7FEA11-42BF-442D-A53C-89FD05480807}" type="pres">
      <dgm:prSet presAssocID="{4FD54052-386E-4725-86DE-3C3381F57B9A}" presName="srcNode" presStyleLbl="node1" presStyleIdx="0" presStyleCnt="7"/>
      <dgm:spPr/>
    </dgm:pt>
    <dgm:pt modelId="{7B1583C7-EDAC-4813-AF0D-7E0EA9F8EC22}" type="pres">
      <dgm:prSet presAssocID="{4FD54052-386E-4725-86DE-3C3381F57B9A}" presName="conn" presStyleLbl="parChTrans1D2" presStyleIdx="0" presStyleCnt="1"/>
      <dgm:spPr/>
    </dgm:pt>
    <dgm:pt modelId="{E6C03DC8-1588-4DD3-AE4F-861904AFE341}" type="pres">
      <dgm:prSet presAssocID="{4FD54052-386E-4725-86DE-3C3381F57B9A}" presName="extraNode" presStyleLbl="node1" presStyleIdx="0" presStyleCnt="7"/>
      <dgm:spPr/>
    </dgm:pt>
    <dgm:pt modelId="{5B0AA9B4-A3EA-4195-9A53-F40541976AA7}" type="pres">
      <dgm:prSet presAssocID="{4FD54052-386E-4725-86DE-3C3381F57B9A}" presName="dstNode" presStyleLbl="node1" presStyleIdx="0" presStyleCnt="7"/>
      <dgm:spPr/>
    </dgm:pt>
    <dgm:pt modelId="{78AC98B0-4AAC-4A5A-A98A-8362479EB1E1}" type="pres">
      <dgm:prSet presAssocID="{30FFB384-786D-4A52-B035-9B829A291D75}" presName="text_1" presStyleLbl="node1" presStyleIdx="0" presStyleCnt="7">
        <dgm:presLayoutVars>
          <dgm:bulletEnabled val="1"/>
        </dgm:presLayoutVars>
      </dgm:prSet>
      <dgm:spPr/>
    </dgm:pt>
    <dgm:pt modelId="{1506E0BA-A500-4FB8-996D-CC0187AA4FAC}" type="pres">
      <dgm:prSet presAssocID="{30FFB384-786D-4A52-B035-9B829A291D75}" presName="accent_1" presStyleCnt="0"/>
      <dgm:spPr/>
    </dgm:pt>
    <dgm:pt modelId="{92C70BE2-8E04-4F89-8B16-36614611F3C6}" type="pres">
      <dgm:prSet presAssocID="{30FFB384-786D-4A52-B035-9B829A291D75}" presName="accentRepeatNode" presStyleLbl="solidFgAcc1" presStyleIdx="0" presStyleCnt="7"/>
      <dgm:spPr/>
    </dgm:pt>
    <dgm:pt modelId="{79BC6312-E096-4901-AD2A-21F7B92F277C}" type="pres">
      <dgm:prSet presAssocID="{D494B252-11A1-4361-81DB-DE2A19F0EB9A}" presName="text_2" presStyleLbl="node1" presStyleIdx="1" presStyleCnt="7">
        <dgm:presLayoutVars>
          <dgm:bulletEnabled val="1"/>
        </dgm:presLayoutVars>
      </dgm:prSet>
      <dgm:spPr/>
    </dgm:pt>
    <dgm:pt modelId="{C41A68A4-3237-4DB8-B672-915BA07E9B17}" type="pres">
      <dgm:prSet presAssocID="{D494B252-11A1-4361-81DB-DE2A19F0EB9A}" presName="accent_2" presStyleCnt="0"/>
      <dgm:spPr/>
    </dgm:pt>
    <dgm:pt modelId="{F7F06578-803B-4311-80F2-85E51DEA7BE3}" type="pres">
      <dgm:prSet presAssocID="{D494B252-11A1-4361-81DB-DE2A19F0EB9A}" presName="accentRepeatNode" presStyleLbl="solidFgAcc1" presStyleIdx="1" presStyleCnt="7"/>
      <dgm:spPr/>
    </dgm:pt>
    <dgm:pt modelId="{02605AB6-5D67-4288-A33A-91E9D19D8100}" type="pres">
      <dgm:prSet presAssocID="{79B17AB9-7FF1-4F34-A4DE-203E53231122}" presName="text_3" presStyleLbl="node1" presStyleIdx="2" presStyleCnt="7">
        <dgm:presLayoutVars>
          <dgm:bulletEnabled val="1"/>
        </dgm:presLayoutVars>
      </dgm:prSet>
      <dgm:spPr/>
    </dgm:pt>
    <dgm:pt modelId="{AF5D0E44-2B41-4208-9B46-D25E5EE3C96E}" type="pres">
      <dgm:prSet presAssocID="{79B17AB9-7FF1-4F34-A4DE-203E53231122}" presName="accent_3" presStyleCnt="0"/>
      <dgm:spPr/>
    </dgm:pt>
    <dgm:pt modelId="{77E6DDF3-0F7B-4091-BC62-6DBE438967F3}" type="pres">
      <dgm:prSet presAssocID="{79B17AB9-7FF1-4F34-A4DE-203E53231122}" presName="accentRepeatNode" presStyleLbl="solidFgAcc1" presStyleIdx="2" presStyleCnt="7"/>
      <dgm:spPr/>
    </dgm:pt>
    <dgm:pt modelId="{7A5D0532-EEAC-4C2D-A573-D2BA39C71CCD}" type="pres">
      <dgm:prSet presAssocID="{CFDAB17A-9E49-4746-8570-EED76E9057C5}" presName="text_4" presStyleLbl="node1" presStyleIdx="3" presStyleCnt="7">
        <dgm:presLayoutVars>
          <dgm:bulletEnabled val="1"/>
        </dgm:presLayoutVars>
      </dgm:prSet>
      <dgm:spPr/>
    </dgm:pt>
    <dgm:pt modelId="{6A5BA650-5CCB-439E-B9E8-9AE1043C77B5}" type="pres">
      <dgm:prSet presAssocID="{CFDAB17A-9E49-4746-8570-EED76E9057C5}" presName="accent_4" presStyleCnt="0"/>
      <dgm:spPr/>
    </dgm:pt>
    <dgm:pt modelId="{9D70E5AB-46B9-4391-AD81-470E8818B56B}" type="pres">
      <dgm:prSet presAssocID="{CFDAB17A-9E49-4746-8570-EED76E9057C5}" presName="accentRepeatNode" presStyleLbl="solidFgAcc1" presStyleIdx="3" presStyleCnt="7"/>
      <dgm:spPr/>
    </dgm:pt>
    <dgm:pt modelId="{611258C4-93BD-462E-B5EC-74E6EC3505AE}" type="pres">
      <dgm:prSet presAssocID="{BCAB7E06-4685-4F74-BC00-15A9F68AC7EB}" presName="text_5" presStyleLbl="node1" presStyleIdx="4" presStyleCnt="7">
        <dgm:presLayoutVars>
          <dgm:bulletEnabled val="1"/>
        </dgm:presLayoutVars>
      </dgm:prSet>
      <dgm:spPr/>
    </dgm:pt>
    <dgm:pt modelId="{223CBB6F-81C9-42FC-A5C7-505176573FD3}" type="pres">
      <dgm:prSet presAssocID="{BCAB7E06-4685-4F74-BC00-15A9F68AC7EB}" presName="accent_5" presStyleCnt="0"/>
      <dgm:spPr/>
    </dgm:pt>
    <dgm:pt modelId="{42FCD787-2896-4508-BD12-FD1030294AF4}" type="pres">
      <dgm:prSet presAssocID="{BCAB7E06-4685-4F74-BC00-15A9F68AC7EB}" presName="accentRepeatNode" presStyleLbl="solidFgAcc1" presStyleIdx="4" presStyleCnt="7"/>
      <dgm:spPr/>
    </dgm:pt>
    <dgm:pt modelId="{404FFA98-C371-4226-8242-03D8DBDA7DBF}" type="pres">
      <dgm:prSet presAssocID="{9B26B35C-68A4-44EA-B2B2-2CED4E8D92A9}" presName="text_6" presStyleLbl="node1" presStyleIdx="5" presStyleCnt="7">
        <dgm:presLayoutVars>
          <dgm:bulletEnabled val="1"/>
        </dgm:presLayoutVars>
      </dgm:prSet>
      <dgm:spPr/>
    </dgm:pt>
    <dgm:pt modelId="{CD2D5B0A-86FD-4752-8966-539232295670}" type="pres">
      <dgm:prSet presAssocID="{9B26B35C-68A4-44EA-B2B2-2CED4E8D92A9}" presName="accent_6" presStyleCnt="0"/>
      <dgm:spPr/>
    </dgm:pt>
    <dgm:pt modelId="{842EB1E7-96EC-49BB-9800-CD1FCCF92A39}" type="pres">
      <dgm:prSet presAssocID="{9B26B35C-68A4-44EA-B2B2-2CED4E8D92A9}" presName="accentRepeatNode" presStyleLbl="solidFgAcc1" presStyleIdx="5" presStyleCnt="7"/>
      <dgm:spPr/>
    </dgm:pt>
    <dgm:pt modelId="{3316928D-9D60-4FE9-8A1E-9668C727A38F}" type="pres">
      <dgm:prSet presAssocID="{B1805A6B-16D9-4000-9A62-426A7E9CBE4A}" presName="text_7" presStyleLbl="node1" presStyleIdx="6" presStyleCnt="7">
        <dgm:presLayoutVars>
          <dgm:bulletEnabled val="1"/>
        </dgm:presLayoutVars>
      </dgm:prSet>
      <dgm:spPr/>
    </dgm:pt>
    <dgm:pt modelId="{CBDA4E31-C0D0-4BF8-997E-D83920C32066}" type="pres">
      <dgm:prSet presAssocID="{B1805A6B-16D9-4000-9A62-426A7E9CBE4A}" presName="accent_7" presStyleCnt="0"/>
      <dgm:spPr/>
    </dgm:pt>
    <dgm:pt modelId="{2120CA7C-939A-4FD0-8F60-2B0BE7DC60D3}" type="pres">
      <dgm:prSet presAssocID="{B1805A6B-16D9-4000-9A62-426A7E9CBE4A}" presName="accentRepeatNode" presStyleLbl="solidFgAcc1" presStyleIdx="6" presStyleCnt="7"/>
      <dgm:spPr/>
    </dgm:pt>
  </dgm:ptLst>
  <dgm:cxnLst>
    <dgm:cxn modelId="{EA88F207-724A-44C8-8CA6-DF9990BC73E5}" srcId="{4FD54052-386E-4725-86DE-3C3381F57B9A}" destId="{B1805A6B-16D9-4000-9A62-426A7E9CBE4A}" srcOrd="6" destOrd="0" parTransId="{761D860D-34AE-4E2A-B51A-B6925C3587FA}" sibTransId="{33425E4A-2027-43D9-BC3B-CC3BB0A498EA}"/>
    <dgm:cxn modelId="{120A0908-9A6A-4FFA-82B8-2380C95E7F94}" srcId="{4FD54052-386E-4725-86DE-3C3381F57B9A}" destId="{BCAB7E06-4685-4F74-BC00-15A9F68AC7EB}" srcOrd="4" destOrd="0" parTransId="{231E3D27-BA7B-4303-9E73-B6524470A1AE}" sibTransId="{AA10045C-0E3C-41AD-931A-37AAA4CFE13E}"/>
    <dgm:cxn modelId="{68A9E824-7BD0-4228-B447-E2D3E786F2E2}" srcId="{4FD54052-386E-4725-86DE-3C3381F57B9A}" destId="{574C78A9-6487-4F77-A771-E5036741D640}" srcOrd="8" destOrd="0" parTransId="{8CD9DE11-E90B-44E1-880B-F5BF754EC747}" sibTransId="{5D31D94C-68F8-4E3A-893D-FBBBB8AA67AB}"/>
    <dgm:cxn modelId="{B06CDF2B-4B61-4062-AF00-41416358627F}" srcId="{4FD54052-386E-4725-86DE-3C3381F57B9A}" destId="{9B26B35C-68A4-44EA-B2B2-2CED4E8D92A9}" srcOrd="5" destOrd="0" parTransId="{DEADD9AA-55FF-447E-9E21-D2A801DDC8AE}" sibTransId="{5E09C9B3-2D2F-4B12-A917-28B5C86C82DB}"/>
    <dgm:cxn modelId="{3C42643F-27D6-45F7-8F4E-B09BA98724DA}" type="presOf" srcId="{CFDAB17A-9E49-4746-8570-EED76E9057C5}" destId="{7A5D0532-EEAC-4C2D-A573-D2BA39C71CCD}" srcOrd="0" destOrd="0" presId="urn:microsoft.com/office/officeart/2008/layout/VerticalCurvedList"/>
    <dgm:cxn modelId="{E6ADB86C-4765-4606-A222-40A57D5F90C2}" srcId="{4FD54052-386E-4725-86DE-3C3381F57B9A}" destId="{CFDAB17A-9E49-4746-8570-EED76E9057C5}" srcOrd="3" destOrd="0" parTransId="{BD51295C-C34F-48A2-A1B0-A9DE17DD417E}" sibTransId="{17C7CF04-E070-4C13-9F64-2B9D07C85509}"/>
    <dgm:cxn modelId="{84732D54-73FA-46BA-BCB6-B27112BF8CAA}" type="presOf" srcId="{BCAB7E06-4685-4F74-BC00-15A9F68AC7EB}" destId="{611258C4-93BD-462E-B5EC-74E6EC3505AE}" srcOrd="0" destOrd="0" presId="urn:microsoft.com/office/officeart/2008/layout/VerticalCurvedList"/>
    <dgm:cxn modelId="{BF4A047E-3F2F-4A60-B380-5440E7DA864C}" type="presOf" srcId="{79B17AB9-7FF1-4F34-A4DE-203E53231122}" destId="{02605AB6-5D67-4288-A33A-91E9D19D8100}" srcOrd="0" destOrd="0" presId="urn:microsoft.com/office/officeart/2008/layout/VerticalCurvedList"/>
    <dgm:cxn modelId="{241EAF84-F0EF-4E32-95A2-03D40502A556}" type="presOf" srcId="{4FD54052-386E-4725-86DE-3C3381F57B9A}" destId="{609782C8-A103-49CA-B078-0CFD391A2993}" srcOrd="0" destOrd="0" presId="urn:microsoft.com/office/officeart/2008/layout/VerticalCurvedList"/>
    <dgm:cxn modelId="{C04FE288-6563-4313-B1A5-3958209F55DB}" type="presOf" srcId="{30FFB384-786D-4A52-B035-9B829A291D75}" destId="{78AC98B0-4AAC-4A5A-A98A-8362479EB1E1}" srcOrd="0" destOrd="0" presId="urn:microsoft.com/office/officeart/2008/layout/VerticalCurvedList"/>
    <dgm:cxn modelId="{E9AD2589-4D41-4993-A54C-3F907B91D64E}" srcId="{4FD54052-386E-4725-86DE-3C3381F57B9A}" destId="{D494B252-11A1-4361-81DB-DE2A19F0EB9A}" srcOrd="1" destOrd="0" parTransId="{BDAD0D96-B4FC-41E1-849F-F6452F4DB29B}" sibTransId="{4DEFA30F-4890-4675-A44B-5161CF6F0C27}"/>
    <dgm:cxn modelId="{F0D08889-FFB5-4739-ADB8-5C8DDA61B5BA}" type="presOf" srcId="{AE758854-2E02-4EA4-8569-41AE795D14AB}" destId="{7B1583C7-EDAC-4813-AF0D-7E0EA9F8EC22}" srcOrd="0" destOrd="0" presId="urn:microsoft.com/office/officeart/2008/layout/VerticalCurvedList"/>
    <dgm:cxn modelId="{3B63D890-0A76-4A3E-94BA-EC0B2F14A7B9}" srcId="{4FD54052-386E-4725-86DE-3C3381F57B9A}" destId="{10A2CDB7-9DBB-4722-A76A-AD2FBE1AB6AE}" srcOrd="7" destOrd="0" parTransId="{6AADA4C3-96BA-4FA0-85FD-6C914CD59C95}" sibTransId="{47A7889C-E289-433F-9328-1676F242AF83}"/>
    <dgm:cxn modelId="{611CD999-6C58-4F65-8BF8-2ECA270752F6}" type="presOf" srcId="{B1805A6B-16D9-4000-9A62-426A7E9CBE4A}" destId="{3316928D-9D60-4FE9-8A1E-9668C727A38F}" srcOrd="0" destOrd="0" presId="urn:microsoft.com/office/officeart/2008/layout/VerticalCurvedList"/>
    <dgm:cxn modelId="{1B36EFAF-3320-493D-9793-D18EFC4E80F5}" srcId="{4FD54052-386E-4725-86DE-3C3381F57B9A}" destId="{79B17AB9-7FF1-4F34-A4DE-203E53231122}" srcOrd="2" destOrd="0" parTransId="{3672489A-9C20-42EF-B9D9-CE45AB3FBB43}" sibTransId="{8876305F-4310-42B9-AB76-CA866CBD325E}"/>
    <dgm:cxn modelId="{3ADB97B3-B90C-4B69-8039-AAAC2E1E5A27}" type="presOf" srcId="{D494B252-11A1-4361-81DB-DE2A19F0EB9A}" destId="{79BC6312-E096-4901-AD2A-21F7B92F277C}" srcOrd="0" destOrd="0" presId="urn:microsoft.com/office/officeart/2008/layout/VerticalCurvedList"/>
    <dgm:cxn modelId="{98E0A6B7-53D5-4A67-A9FA-A0496780CA07}" type="presOf" srcId="{9B26B35C-68A4-44EA-B2B2-2CED4E8D92A9}" destId="{404FFA98-C371-4226-8242-03D8DBDA7DBF}" srcOrd="0" destOrd="0" presId="urn:microsoft.com/office/officeart/2008/layout/VerticalCurvedList"/>
    <dgm:cxn modelId="{F7229AFD-3A12-4268-B444-DA510EF6DEDE}" srcId="{4FD54052-386E-4725-86DE-3C3381F57B9A}" destId="{30FFB384-786D-4A52-B035-9B829A291D75}" srcOrd="0" destOrd="0" parTransId="{8F350798-840D-48A7-B738-95F74AA41492}" sibTransId="{AE758854-2E02-4EA4-8569-41AE795D14AB}"/>
    <dgm:cxn modelId="{C60F7EE5-20FE-4AF7-AD2B-FD208F02047B}" type="presParOf" srcId="{609782C8-A103-49CA-B078-0CFD391A2993}" destId="{AFAD8EA9-F0FD-4113-A53B-A4E25CD9A741}" srcOrd="0" destOrd="0" presId="urn:microsoft.com/office/officeart/2008/layout/VerticalCurvedList"/>
    <dgm:cxn modelId="{71391222-988F-41E3-B29A-02D313E44943}" type="presParOf" srcId="{AFAD8EA9-F0FD-4113-A53B-A4E25CD9A741}" destId="{DAFC9438-0E78-4030-AC7B-07F51E526F66}" srcOrd="0" destOrd="0" presId="urn:microsoft.com/office/officeart/2008/layout/VerticalCurvedList"/>
    <dgm:cxn modelId="{4EC52236-E9E6-46BE-AE9F-9753160F7A31}" type="presParOf" srcId="{DAFC9438-0E78-4030-AC7B-07F51E526F66}" destId="{FF7FEA11-42BF-442D-A53C-89FD05480807}" srcOrd="0" destOrd="0" presId="urn:microsoft.com/office/officeart/2008/layout/VerticalCurvedList"/>
    <dgm:cxn modelId="{A092CFAA-4ACF-4FC5-9F96-6F76488B6295}" type="presParOf" srcId="{DAFC9438-0E78-4030-AC7B-07F51E526F66}" destId="{7B1583C7-EDAC-4813-AF0D-7E0EA9F8EC22}" srcOrd="1" destOrd="0" presId="urn:microsoft.com/office/officeart/2008/layout/VerticalCurvedList"/>
    <dgm:cxn modelId="{916A6A5C-E9D6-41DA-B873-986551166B53}" type="presParOf" srcId="{DAFC9438-0E78-4030-AC7B-07F51E526F66}" destId="{E6C03DC8-1588-4DD3-AE4F-861904AFE341}" srcOrd="2" destOrd="0" presId="urn:microsoft.com/office/officeart/2008/layout/VerticalCurvedList"/>
    <dgm:cxn modelId="{00CED942-E261-4330-B671-8001F8299B8C}" type="presParOf" srcId="{DAFC9438-0E78-4030-AC7B-07F51E526F66}" destId="{5B0AA9B4-A3EA-4195-9A53-F40541976AA7}" srcOrd="3" destOrd="0" presId="urn:microsoft.com/office/officeart/2008/layout/VerticalCurvedList"/>
    <dgm:cxn modelId="{CA71FB58-DC65-445E-BC85-18CBFA23C326}" type="presParOf" srcId="{AFAD8EA9-F0FD-4113-A53B-A4E25CD9A741}" destId="{78AC98B0-4AAC-4A5A-A98A-8362479EB1E1}" srcOrd="1" destOrd="0" presId="urn:microsoft.com/office/officeart/2008/layout/VerticalCurvedList"/>
    <dgm:cxn modelId="{EB434569-DF4A-4F0A-91B1-CCC2038F1472}" type="presParOf" srcId="{AFAD8EA9-F0FD-4113-A53B-A4E25CD9A741}" destId="{1506E0BA-A500-4FB8-996D-CC0187AA4FAC}" srcOrd="2" destOrd="0" presId="urn:microsoft.com/office/officeart/2008/layout/VerticalCurvedList"/>
    <dgm:cxn modelId="{622B3F73-0E6D-435E-BDA4-5082FBA1DBC9}" type="presParOf" srcId="{1506E0BA-A500-4FB8-996D-CC0187AA4FAC}" destId="{92C70BE2-8E04-4F89-8B16-36614611F3C6}" srcOrd="0" destOrd="0" presId="urn:microsoft.com/office/officeart/2008/layout/VerticalCurvedList"/>
    <dgm:cxn modelId="{E4917210-7F4A-4EBA-8379-3537B0860D9E}" type="presParOf" srcId="{AFAD8EA9-F0FD-4113-A53B-A4E25CD9A741}" destId="{79BC6312-E096-4901-AD2A-21F7B92F277C}" srcOrd="3" destOrd="0" presId="urn:microsoft.com/office/officeart/2008/layout/VerticalCurvedList"/>
    <dgm:cxn modelId="{81F184F7-C8F3-48A6-8752-9724C4E6A89A}" type="presParOf" srcId="{AFAD8EA9-F0FD-4113-A53B-A4E25CD9A741}" destId="{C41A68A4-3237-4DB8-B672-915BA07E9B17}" srcOrd="4" destOrd="0" presId="urn:microsoft.com/office/officeart/2008/layout/VerticalCurvedList"/>
    <dgm:cxn modelId="{45180731-AB6C-4743-B41F-DECEDD518947}" type="presParOf" srcId="{C41A68A4-3237-4DB8-B672-915BA07E9B17}" destId="{F7F06578-803B-4311-80F2-85E51DEA7BE3}" srcOrd="0" destOrd="0" presId="urn:microsoft.com/office/officeart/2008/layout/VerticalCurvedList"/>
    <dgm:cxn modelId="{F51558B1-2309-4B7B-BCB3-1EC754CB3F7A}" type="presParOf" srcId="{AFAD8EA9-F0FD-4113-A53B-A4E25CD9A741}" destId="{02605AB6-5D67-4288-A33A-91E9D19D8100}" srcOrd="5" destOrd="0" presId="urn:microsoft.com/office/officeart/2008/layout/VerticalCurvedList"/>
    <dgm:cxn modelId="{175E3736-74CF-4A7A-BA34-5E477F64173D}" type="presParOf" srcId="{AFAD8EA9-F0FD-4113-A53B-A4E25CD9A741}" destId="{AF5D0E44-2B41-4208-9B46-D25E5EE3C96E}" srcOrd="6" destOrd="0" presId="urn:microsoft.com/office/officeart/2008/layout/VerticalCurvedList"/>
    <dgm:cxn modelId="{C495337F-5823-48B3-A34D-A1E084C5421F}" type="presParOf" srcId="{AF5D0E44-2B41-4208-9B46-D25E5EE3C96E}" destId="{77E6DDF3-0F7B-4091-BC62-6DBE438967F3}" srcOrd="0" destOrd="0" presId="urn:microsoft.com/office/officeart/2008/layout/VerticalCurvedList"/>
    <dgm:cxn modelId="{6E97D859-4F4E-46DA-8853-849F697F7E61}" type="presParOf" srcId="{AFAD8EA9-F0FD-4113-A53B-A4E25CD9A741}" destId="{7A5D0532-EEAC-4C2D-A573-D2BA39C71CCD}" srcOrd="7" destOrd="0" presId="urn:microsoft.com/office/officeart/2008/layout/VerticalCurvedList"/>
    <dgm:cxn modelId="{63163709-EE1A-487C-9D52-CB909EBE91B7}" type="presParOf" srcId="{AFAD8EA9-F0FD-4113-A53B-A4E25CD9A741}" destId="{6A5BA650-5CCB-439E-B9E8-9AE1043C77B5}" srcOrd="8" destOrd="0" presId="urn:microsoft.com/office/officeart/2008/layout/VerticalCurvedList"/>
    <dgm:cxn modelId="{58C86C70-AB3D-46BC-AB34-E278AF5AF974}" type="presParOf" srcId="{6A5BA650-5CCB-439E-B9E8-9AE1043C77B5}" destId="{9D70E5AB-46B9-4391-AD81-470E8818B56B}" srcOrd="0" destOrd="0" presId="urn:microsoft.com/office/officeart/2008/layout/VerticalCurvedList"/>
    <dgm:cxn modelId="{334F5ABA-C986-46F2-A840-7DDF8C6FCC0E}" type="presParOf" srcId="{AFAD8EA9-F0FD-4113-A53B-A4E25CD9A741}" destId="{611258C4-93BD-462E-B5EC-74E6EC3505AE}" srcOrd="9" destOrd="0" presId="urn:microsoft.com/office/officeart/2008/layout/VerticalCurvedList"/>
    <dgm:cxn modelId="{46B9E704-92CD-40E8-A4CB-105145CD8EB5}" type="presParOf" srcId="{AFAD8EA9-F0FD-4113-A53B-A4E25CD9A741}" destId="{223CBB6F-81C9-42FC-A5C7-505176573FD3}" srcOrd="10" destOrd="0" presId="urn:microsoft.com/office/officeart/2008/layout/VerticalCurvedList"/>
    <dgm:cxn modelId="{D0682E73-E1C9-4004-833A-6F28381ACA5E}" type="presParOf" srcId="{223CBB6F-81C9-42FC-A5C7-505176573FD3}" destId="{42FCD787-2896-4508-BD12-FD1030294AF4}" srcOrd="0" destOrd="0" presId="urn:microsoft.com/office/officeart/2008/layout/VerticalCurvedList"/>
    <dgm:cxn modelId="{53E8EF1A-BAE8-4D52-8F2B-1CDC8C7910C5}" type="presParOf" srcId="{AFAD8EA9-F0FD-4113-A53B-A4E25CD9A741}" destId="{404FFA98-C371-4226-8242-03D8DBDA7DBF}" srcOrd="11" destOrd="0" presId="urn:microsoft.com/office/officeart/2008/layout/VerticalCurvedList"/>
    <dgm:cxn modelId="{D849A7B3-5271-4D19-92E3-ED8BA9D94D7D}" type="presParOf" srcId="{AFAD8EA9-F0FD-4113-A53B-A4E25CD9A741}" destId="{CD2D5B0A-86FD-4752-8966-539232295670}" srcOrd="12" destOrd="0" presId="urn:microsoft.com/office/officeart/2008/layout/VerticalCurvedList"/>
    <dgm:cxn modelId="{6B794494-6615-4E03-BC20-7AE354335525}" type="presParOf" srcId="{CD2D5B0A-86FD-4752-8966-539232295670}" destId="{842EB1E7-96EC-49BB-9800-CD1FCCF92A39}" srcOrd="0" destOrd="0" presId="urn:microsoft.com/office/officeart/2008/layout/VerticalCurvedList"/>
    <dgm:cxn modelId="{69F0AA92-7EB3-493A-982D-5ABB439A7945}" type="presParOf" srcId="{AFAD8EA9-F0FD-4113-A53B-A4E25CD9A741}" destId="{3316928D-9D60-4FE9-8A1E-9668C727A38F}" srcOrd="13" destOrd="0" presId="urn:microsoft.com/office/officeart/2008/layout/VerticalCurvedList"/>
    <dgm:cxn modelId="{136EE5D5-DFE4-4969-BF37-093FD9FC0AAE}" type="presParOf" srcId="{AFAD8EA9-F0FD-4113-A53B-A4E25CD9A741}" destId="{CBDA4E31-C0D0-4BF8-997E-D83920C32066}" srcOrd="14" destOrd="0" presId="urn:microsoft.com/office/officeart/2008/layout/VerticalCurvedList"/>
    <dgm:cxn modelId="{A846C6D9-12C5-4637-BF25-32BBFBBFB3CD}" type="presParOf" srcId="{CBDA4E31-C0D0-4BF8-997E-D83920C32066}" destId="{2120CA7C-939A-4FD0-8F60-2B0BE7DC60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732BF-349C-4487-92DA-50DF83754E41}">
      <dsp:nvSpPr>
        <dsp:cNvPr id="0" name=""/>
        <dsp:cNvSpPr/>
      </dsp:nvSpPr>
      <dsp:spPr>
        <a:xfrm>
          <a:off x="0" y="0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9B59C-F151-423E-B851-80F39C2199E5}">
      <dsp:nvSpPr>
        <dsp:cNvPr id="0" name=""/>
        <dsp:cNvSpPr/>
      </dsp:nvSpPr>
      <dsp:spPr>
        <a:xfrm>
          <a:off x="0" y="0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0" y="0"/>
        <a:ext cx="10895369" cy="459208"/>
      </dsp:txXfrm>
    </dsp:sp>
    <dsp:sp modelId="{BF8EE637-3ABB-4EEA-B865-B0EDAEB35FDA}">
      <dsp:nvSpPr>
        <dsp:cNvPr id="0" name=""/>
        <dsp:cNvSpPr/>
      </dsp:nvSpPr>
      <dsp:spPr>
        <a:xfrm>
          <a:off x="0" y="459208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B2736-3C75-40AD-8249-B2D1D71E76F2}">
      <dsp:nvSpPr>
        <dsp:cNvPr id="0" name=""/>
        <dsp:cNvSpPr/>
      </dsp:nvSpPr>
      <dsp:spPr>
        <a:xfrm>
          <a:off x="0" y="459208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Dataset Overview</a:t>
          </a:r>
        </a:p>
      </dsp:txBody>
      <dsp:txXfrm>
        <a:off x="0" y="459208"/>
        <a:ext cx="10895369" cy="459208"/>
      </dsp:txXfrm>
    </dsp:sp>
    <dsp:sp modelId="{D85CDD28-DEFC-4570-BE40-6EE2F12E5A85}">
      <dsp:nvSpPr>
        <dsp:cNvPr id="0" name=""/>
        <dsp:cNvSpPr/>
      </dsp:nvSpPr>
      <dsp:spPr>
        <a:xfrm>
          <a:off x="0" y="918417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CFB95-EE4B-4BDD-A952-A5F889EAC54E}">
      <dsp:nvSpPr>
        <dsp:cNvPr id="0" name=""/>
        <dsp:cNvSpPr/>
      </dsp:nvSpPr>
      <dsp:spPr>
        <a:xfrm>
          <a:off x="0" y="918417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Exploration</a:t>
          </a:r>
        </a:p>
      </dsp:txBody>
      <dsp:txXfrm>
        <a:off x="0" y="918417"/>
        <a:ext cx="10895369" cy="459208"/>
      </dsp:txXfrm>
    </dsp:sp>
    <dsp:sp modelId="{2B878C34-408A-4ED7-A673-26357AAEF193}">
      <dsp:nvSpPr>
        <dsp:cNvPr id="0" name=""/>
        <dsp:cNvSpPr/>
      </dsp:nvSpPr>
      <dsp:spPr>
        <a:xfrm>
          <a:off x="0" y="1377626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4CCE8-F7A5-47D7-8C11-E96FA4C34776}">
      <dsp:nvSpPr>
        <dsp:cNvPr id="0" name=""/>
        <dsp:cNvSpPr/>
      </dsp:nvSpPr>
      <dsp:spPr>
        <a:xfrm>
          <a:off x="0" y="1377626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Preprocessing</a:t>
          </a:r>
        </a:p>
      </dsp:txBody>
      <dsp:txXfrm>
        <a:off x="0" y="1377626"/>
        <a:ext cx="10895369" cy="459208"/>
      </dsp:txXfrm>
    </dsp:sp>
    <dsp:sp modelId="{A92E8556-B225-456C-8C87-0054E8860F4E}">
      <dsp:nvSpPr>
        <dsp:cNvPr id="0" name=""/>
        <dsp:cNvSpPr/>
      </dsp:nvSpPr>
      <dsp:spPr>
        <a:xfrm>
          <a:off x="0" y="1836835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7EB9C-E844-4A0F-B475-E74240A44E3C}">
      <dsp:nvSpPr>
        <dsp:cNvPr id="0" name=""/>
        <dsp:cNvSpPr/>
      </dsp:nvSpPr>
      <dsp:spPr>
        <a:xfrm>
          <a:off x="0" y="1836835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>
        <a:off x="0" y="1836835"/>
        <a:ext cx="10895369" cy="459208"/>
      </dsp:txXfrm>
    </dsp:sp>
    <dsp:sp modelId="{8A63E6F4-2062-4E9C-8876-47567BD8B3C7}">
      <dsp:nvSpPr>
        <dsp:cNvPr id="0" name=""/>
        <dsp:cNvSpPr/>
      </dsp:nvSpPr>
      <dsp:spPr>
        <a:xfrm>
          <a:off x="0" y="2296044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0EAFF-36B0-404D-BA71-484981B777A7}">
      <dsp:nvSpPr>
        <dsp:cNvPr id="0" name=""/>
        <dsp:cNvSpPr/>
      </dsp:nvSpPr>
      <dsp:spPr>
        <a:xfrm>
          <a:off x="0" y="2296044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ROC Analysis</a:t>
          </a:r>
        </a:p>
      </dsp:txBody>
      <dsp:txXfrm>
        <a:off x="0" y="2296044"/>
        <a:ext cx="10895369" cy="459208"/>
      </dsp:txXfrm>
    </dsp:sp>
    <dsp:sp modelId="{EA782DE1-6B22-4D83-A34E-9FF7F8E145E3}">
      <dsp:nvSpPr>
        <dsp:cNvPr id="0" name=""/>
        <dsp:cNvSpPr/>
      </dsp:nvSpPr>
      <dsp:spPr>
        <a:xfrm>
          <a:off x="0" y="2755253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A0CF6-BBB3-4B2F-9332-1D0754C20C33}">
      <dsp:nvSpPr>
        <dsp:cNvPr id="0" name=""/>
        <dsp:cNvSpPr/>
      </dsp:nvSpPr>
      <dsp:spPr>
        <a:xfrm>
          <a:off x="0" y="2755253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Important Features</a:t>
          </a:r>
        </a:p>
      </dsp:txBody>
      <dsp:txXfrm>
        <a:off x="0" y="2755253"/>
        <a:ext cx="10895369" cy="459208"/>
      </dsp:txXfrm>
    </dsp:sp>
    <dsp:sp modelId="{DDDDDD77-2711-46A2-9412-75CE884AB96D}">
      <dsp:nvSpPr>
        <dsp:cNvPr id="0" name=""/>
        <dsp:cNvSpPr/>
      </dsp:nvSpPr>
      <dsp:spPr>
        <a:xfrm>
          <a:off x="0" y="3214462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56266-9139-4A30-AEDC-D877929C0E9C}">
      <dsp:nvSpPr>
        <dsp:cNvPr id="0" name=""/>
        <dsp:cNvSpPr/>
      </dsp:nvSpPr>
      <dsp:spPr>
        <a:xfrm>
          <a:off x="0" y="3214462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0" y="3214462"/>
        <a:ext cx="10895369" cy="459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AA67F-3ABF-45CF-9025-056466F8A25A}">
      <dsp:nvSpPr>
        <dsp:cNvPr id="0" name=""/>
        <dsp:cNvSpPr/>
      </dsp:nvSpPr>
      <dsp:spPr>
        <a:xfrm>
          <a:off x="0" y="47878"/>
          <a:ext cx="8946541" cy="839474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15000"/>
            </a:schemeClr>
          </a:solidFill>
          <a:prstDash val="solid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dirty="0"/>
            <a:t>Data Points:</a:t>
          </a:r>
          <a:endParaRPr lang="en-US" sz="3500" kern="1200" dirty="0"/>
        </a:p>
      </dsp:txBody>
      <dsp:txXfrm>
        <a:off x="40980" y="88858"/>
        <a:ext cx="8864581" cy="757514"/>
      </dsp:txXfrm>
    </dsp:sp>
    <dsp:sp modelId="{D8A819FC-14CA-4E3F-B648-BB0FA34D8A62}">
      <dsp:nvSpPr>
        <dsp:cNvPr id="0" name=""/>
        <dsp:cNvSpPr/>
      </dsp:nvSpPr>
      <dsp:spPr>
        <a:xfrm>
          <a:off x="0" y="887353"/>
          <a:ext cx="8946541" cy="326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05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10,000 rows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Air Temperature [K]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Process Temperature [K]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Rotational Speed [rpm]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Torque [Nm]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Tool Wear [min]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Failure Labels: [1 Failure | 0 No Failure]</a:t>
          </a:r>
          <a:endParaRPr lang="en-US" sz="2700" kern="1200"/>
        </a:p>
      </dsp:txBody>
      <dsp:txXfrm>
        <a:off x="0" y="887353"/>
        <a:ext cx="8946541" cy="3260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6A327-7547-4C5E-9131-C0FF152CDB6E}">
      <dsp:nvSpPr>
        <dsp:cNvPr id="0" name=""/>
        <dsp:cNvSpPr/>
      </dsp:nvSpPr>
      <dsp:spPr>
        <a:xfrm>
          <a:off x="0" y="51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0D58-E284-4B15-B6AF-A8F640728041}">
      <dsp:nvSpPr>
        <dsp:cNvPr id="0" name=""/>
        <dsp:cNvSpPr/>
      </dsp:nvSpPr>
      <dsp:spPr>
        <a:xfrm>
          <a:off x="362520" y="270155"/>
          <a:ext cx="659128" cy="659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2E369-3CAB-4AB9-9858-039A9D5B53BE}">
      <dsp:nvSpPr>
        <dsp:cNvPr id="0" name=""/>
        <dsp:cNvSpPr/>
      </dsp:nvSpPr>
      <dsp:spPr>
        <a:xfrm>
          <a:off x="1384170" y="51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Checked null values by using </a:t>
          </a:r>
          <a:r>
            <a:rPr lang="en-US" sz="1900" kern="1200" dirty="0" err="1">
              <a:solidFill>
                <a:schemeClr val="bg1"/>
              </a:solidFill>
            </a:rPr>
            <a:t>isnull</a:t>
          </a:r>
          <a:r>
            <a:rPr lang="en-US" sz="1900" kern="1200" dirty="0">
              <a:solidFill>
                <a:schemeClr val="bg1"/>
              </a:solidFill>
            </a:rPr>
            <a:t>().sum() function to calculate the null values on each column</a:t>
          </a:r>
        </a:p>
      </dsp:txBody>
      <dsp:txXfrm>
        <a:off x="1384170" y="512"/>
        <a:ext cx="7562370" cy="1198416"/>
      </dsp:txXfrm>
    </dsp:sp>
    <dsp:sp modelId="{8EFA00B9-F795-44D5-8C7F-E067EAD58C1E}">
      <dsp:nvSpPr>
        <dsp:cNvPr id="0" name=""/>
        <dsp:cNvSpPr/>
      </dsp:nvSpPr>
      <dsp:spPr>
        <a:xfrm>
          <a:off x="0" y="149853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032D0-1ADB-430F-A12E-65FCFE915DD6}">
      <dsp:nvSpPr>
        <dsp:cNvPr id="0" name=""/>
        <dsp:cNvSpPr/>
      </dsp:nvSpPr>
      <dsp:spPr>
        <a:xfrm>
          <a:off x="362520" y="1768176"/>
          <a:ext cx="659128" cy="659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98E2B-A480-43A2-A63F-A7204D7E8760}">
      <dsp:nvSpPr>
        <dsp:cNvPr id="0" name=""/>
        <dsp:cNvSpPr/>
      </dsp:nvSpPr>
      <dsp:spPr>
        <a:xfrm>
          <a:off x="1384170" y="149853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bg1"/>
              </a:solidFill>
            </a:rPr>
            <a:t>Check for duplicates across all </a:t>
          </a:r>
          <a:r>
            <a:rPr lang="en-US" sz="1900" b="0" i="0" kern="1200" dirty="0" err="1">
              <a:solidFill>
                <a:schemeClr val="bg1"/>
              </a:solidFill>
            </a:rPr>
            <a:t>cloumns</a:t>
          </a:r>
          <a:r>
            <a:rPr lang="en-US" sz="1900" b="0" i="0" kern="1200" dirty="0">
              <a:solidFill>
                <a:schemeClr val="bg1"/>
              </a:solidFill>
            </a:rPr>
            <a:t> by using .duplicated()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384170" y="1498532"/>
        <a:ext cx="7562370" cy="1198416"/>
      </dsp:txXfrm>
    </dsp:sp>
    <dsp:sp modelId="{6000F93E-3086-44DD-B0A2-7BE0CF9C53B2}">
      <dsp:nvSpPr>
        <dsp:cNvPr id="0" name=""/>
        <dsp:cNvSpPr/>
      </dsp:nvSpPr>
      <dsp:spPr>
        <a:xfrm>
          <a:off x="0" y="299655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2F254-D610-4BF8-AACA-E8A3095748D9}">
      <dsp:nvSpPr>
        <dsp:cNvPr id="0" name=""/>
        <dsp:cNvSpPr/>
      </dsp:nvSpPr>
      <dsp:spPr>
        <a:xfrm>
          <a:off x="362520" y="3266196"/>
          <a:ext cx="659128" cy="659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58D0F-2D4A-4B8B-B91E-14388A8BCEA7}">
      <dsp:nvSpPr>
        <dsp:cNvPr id="0" name=""/>
        <dsp:cNvSpPr/>
      </dsp:nvSpPr>
      <dsp:spPr>
        <a:xfrm>
          <a:off x="1384170" y="299655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bg1"/>
              </a:solidFill>
            </a:rPr>
            <a:t>Identified  key variables such an Air Temperature [K],Process Temperature [K], Rotational Speed [rpm],Torque [Nm] And Tool Wear [min] as primary areas of interest for analysis.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384170" y="2996552"/>
        <a:ext cx="7562370" cy="1198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5E103-F16A-416F-8E7F-34854DBCB253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cap="none" spc="0" dirty="0">
              <a:ln w="22225">
                <a:prstDash val="solid"/>
              </a:ln>
              <a:effectLst/>
            </a:rPr>
            <a:t>Delete null values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29912" y="29912"/>
        <a:ext cx="8159021" cy="961459"/>
      </dsp:txXfrm>
    </dsp:sp>
    <dsp:sp modelId="{61BD227F-A280-4DB9-9239-1CB095427CB2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cap="none" spc="0">
              <a:ln w="22225">
                <a:prstDash val="solid"/>
              </a:ln>
              <a:effectLst/>
            </a:rPr>
            <a:t>Handle Categorical Variables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847064" y="1221408"/>
        <a:ext cx="7720253" cy="961459"/>
      </dsp:txXfrm>
    </dsp:sp>
    <dsp:sp modelId="{A171240E-646F-470A-993A-8AD4C7DBFA9A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22225">
                <a:prstDash val="solid"/>
              </a:ln>
              <a:effectLst/>
            </a:rPr>
            <a:t>Feature Engineering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1664217" y="2412905"/>
        <a:ext cx="7720253" cy="961459"/>
      </dsp:txXfrm>
    </dsp:sp>
    <dsp:sp modelId="{6561A274-F668-4626-AFA7-CD80C12F787C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8746593" y="774473"/>
        <a:ext cx="365108" cy="499535"/>
      </dsp:txXfrm>
    </dsp:sp>
    <dsp:sp modelId="{F5504CEC-0315-4645-ADA9-46D8CD2E0028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9563746" y="1959161"/>
        <a:ext cx="365108" cy="4995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583C7-EDAC-4813-AF0D-7E0EA9F8EC22}">
      <dsp:nvSpPr>
        <dsp:cNvPr id="0" name=""/>
        <dsp:cNvSpPr/>
      </dsp:nvSpPr>
      <dsp:spPr>
        <a:xfrm>
          <a:off x="-6204200" y="-949821"/>
          <a:ext cx="7390468" cy="7390468"/>
        </a:xfrm>
        <a:prstGeom prst="blockArc">
          <a:avLst>
            <a:gd name="adj1" fmla="val 18900000"/>
            <a:gd name="adj2" fmla="val 2700000"/>
            <a:gd name="adj3" fmla="val 292"/>
          </a:avLst>
        </a:pr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C98B0-4AAC-4A5A-A98A-8362479EB1E1}">
      <dsp:nvSpPr>
        <dsp:cNvPr id="0" name=""/>
        <dsp:cNvSpPr/>
      </dsp:nvSpPr>
      <dsp:spPr>
        <a:xfrm>
          <a:off x="385181" y="249612"/>
          <a:ext cx="4970612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Torque (Nm):</a:t>
          </a:r>
          <a:r>
            <a:rPr lang="en-US" sz="1900" b="0" i="0" kern="1200" dirty="0"/>
            <a:t> 19.02%</a:t>
          </a:r>
          <a:endParaRPr lang="en-US" sz="1900" kern="1200" dirty="0"/>
        </a:p>
      </dsp:txBody>
      <dsp:txXfrm>
        <a:off x="385181" y="249612"/>
        <a:ext cx="4970612" cy="499006"/>
      </dsp:txXfrm>
    </dsp:sp>
    <dsp:sp modelId="{92C70BE2-8E04-4F89-8B16-36614611F3C6}">
      <dsp:nvSpPr>
        <dsp:cNvPr id="0" name=""/>
        <dsp:cNvSpPr/>
      </dsp:nvSpPr>
      <dsp:spPr>
        <a:xfrm>
          <a:off x="73302" y="187237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6312-E096-4901-AD2A-21F7B92F277C}">
      <dsp:nvSpPr>
        <dsp:cNvPr id="0" name=""/>
        <dsp:cNvSpPr/>
      </dsp:nvSpPr>
      <dsp:spPr>
        <a:xfrm>
          <a:off x="837076" y="998561"/>
          <a:ext cx="4518717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Air Temperature (K):</a:t>
          </a:r>
          <a:r>
            <a:rPr lang="en-US" sz="1900" b="0" i="0" kern="1200" dirty="0"/>
            <a:t> 17.35%</a:t>
          </a:r>
          <a:endParaRPr lang="en-US" sz="1900" kern="1200" dirty="0"/>
        </a:p>
      </dsp:txBody>
      <dsp:txXfrm>
        <a:off x="837076" y="998561"/>
        <a:ext cx="4518717" cy="499006"/>
      </dsp:txXfrm>
    </dsp:sp>
    <dsp:sp modelId="{F7F06578-803B-4311-80F2-85E51DEA7BE3}">
      <dsp:nvSpPr>
        <dsp:cNvPr id="0" name=""/>
        <dsp:cNvSpPr/>
      </dsp:nvSpPr>
      <dsp:spPr>
        <a:xfrm>
          <a:off x="525197" y="936185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05AB6-5D67-4288-A33A-91E9D19D8100}">
      <dsp:nvSpPr>
        <dsp:cNvPr id="0" name=""/>
        <dsp:cNvSpPr/>
      </dsp:nvSpPr>
      <dsp:spPr>
        <a:xfrm>
          <a:off x="1084712" y="1746960"/>
          <a:ext cx="4271081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Process Temperature (K):</a:t>
          </a:r>
          <a:r>
            <a:rPr lang="en-US" sz="1900" b="0" i="0" kern="1200"/>
            <a:t> 14.99%</a:t>
          </a:r>
          <a:endParaRPr lang="en-US" sz="1900" kern="1200"/>
        </a:p>
      </dsp:txBody>
      <dsp:txXfrm>
        <a:off x="1084712" y="1746960"/>
        <a:ext cx="4271081" cy="499006"/>
      </dsp:txXfrm>
    </dsp:sp>
    <dsp:sp modelId="{77E6DDF3-0F7B-4091-BC62-6DBE438967F3}">
      <dsp:nvSpPr>
        <dsp:cNvPr id="0" name=""/>
        <dsp:cNvSpPr/>
      </dsp:nvSpPr>
      <dsp:spPr>
        <a:xfrm>
          <a:off x="772833" y="1684585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D0532-EEAC-4C2D-A573-D2BA39C71CCD}">
      <dsp:nvSpPr>
        <dsp:cNvPr id="0" name=""/>
        <dsp:cNvSpPr/>
      </dsp:nvSpPr>
      <dsp:spPr>
        <a:xfrm>
          <a:off x="1163780" y="2495909"/>
          <a:ext cx="4192013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Tool Wear (min):</a:t>
          </a:r>
          <a:r>
            <a:rPr lang="en-US" sz="1900" b="0" i="0" kern="1200"/>
            <a:t> 13.36%</a:t>
          </a:r>
          <a:endParaRPr lang="en-US" sz="1900" kern="1200"/>
        </a:p>
      </dsp:txBody>
      <dsp:txXfrm>
        <a:off x="1163780" y="2495909"/>
        <a:ext cx="4192013" cy="499006"/>
      </dsp:txXfrm>
    </dsp:sp>
    <dsp:sp modelId="{9D70E5AB-46B9-4391-AD81-470E8818B56B}">
      <dsp:nvSpPr>
        <dsp:cNvPr id="0" name=""/>
        <dsp:cNvSpPr/>
      </dsp:nvSpPr>
      <dsp:spPr>
        <a:xfrm>
          <a:off x="851901" y="2433533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258C4-93BD-462E-B5EC-74E6EC3505AE}">
      <dsp:nvSpPr>
        <dsp:cNvPr id="0" name=""/>
        <dsp:cNvSpPr/>
      </dsp:nvSpPr>
      <dsp:spPr>
        <a:xfrm>
          <a:off x="1084712" y="3244857"/>
          <a:ext cx="4271081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Rotational Speed (rpm):</a:t>
          </a:r>
          <a:r>
            <a:rPr lang="en-US" sz="1900" b="0" i="0" kern="1200"/>
            <a:t> 12.66%</a:t>
          </a:r>
          <a:endParaRPr lang="en-US" sz="1900" kern="1200"/>
        </a:p>
      </dsp:txBody>
      <dsp:txXfrm>
        <a:off x="1084712" y="3244857"/>
        <a:ext cx="4271081" cy="499006"/>
      </dsp:txXfrm>
    </dsp:sp>
    <dsp:sp modelId="{42FCD787-2896-4508-BD12-FD1030294AF4}">
      <dsp:nvSpPr>
        <dsp:cNvPr id="0" name=""/>
        <dsp:cNvSpPr/>
      </dsp:nvSpPr>
      <dsp:spPr>
        <a:xfrm>
          <a:off x="772833" y="3182482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FFA98-C371-4226-8242-03D8DBDA7DBF}">
      <dsp:nvSpPr>
        <dsp:cNvPr id="0" name=""/>
        <dsp:cNvSpPr/>
      </dsp:nvSpPr>
      <dsp:spPr>
        <a:xfrm>
          <a:off x="837076" y="3993257"/>
          <a:ext cx="4518717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Type_L</a:t>
          </a:r>
          <a:r>
            <a:rPr lang="en-US" sz="1900" b="1" i="0" kern="1200" dirty="0"/>
            <a:t>:</a:t>
          </a:r>
          <a:r>
            <a:rPr lang="en-US" sz="1900" b="0" i="0" kern="1200" dirty="0"/>
            <a:t> 12.06%</a:t>
          </a:r>
          <a:endParaRPr lang="en-US" sz="1900" kern="1200" dirty="0"/>
        </a:p>
      </dsp:txBody>
      <dsp:txXfrm>
        <a:off x="837076" y="3993257"/>
        <a:ext cx="4518717" cy="499006"/>
      </dsp:txXfrm>
    </dsp:sp>
    <dsp:sp modelId="{842EB1E7-96EC-49BB-9800-CD1FCCF92A39}">
      <dsp:nvSpPr>
        <dsp:cNvPr id="0" name=""/>
        <dsp:cNvSpPr/>
      </dsp:nvSpPr>
      <dsp:spPr>
        <a:xfrm>
          <a:off x="525197" y="3930881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6928D-9D60-4FE9-8A1E-9668C727A38F}">
      <dsp:nvSpPr>
        <dsp:cNvPr id="0" name=""/>
        <dsp:cNvSpPr/>
      </dsp:nvSpPr>
      <dsp:spPr>
        <a:xfrm>
          <a:off x="385181" y="4742205"/>
          <a:ext cx="4970612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Type_M:</a:t>
          </a:r>
          <a:r>
            <a:rPr lang="en-US" sz="1900" b="0" i="0" kern="1200"/>
            <a:t> 4.47%</a:t>
          </a:r>
          <a:endParaRPr lang="en-US" sz="1900" kern="1200"/>
        </a:p>
      </dsp:txBody>
      <dsp:txXfrm>
        <a:off x="385181" y="4742205"/>
        <a:ext cx="4970612" cy="499006"/>
      </dsp:txXfrm>
    </dsp:sp>
    <dsp:sp modelId="{2120CA7C-939A-4FD0-8F60-2B0BE7DC60D3}">
      <dsp:nvSpPr>
        <dsp:cNvPr id="0" name=""/>
        <dsp:cNvSpPr/>
      </dsp:nvSpPr>
      <dsp:spPr>
        <a:xfrm>
          <a:off x="73302" y="4679830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9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2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999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7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5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8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8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5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7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0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8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0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7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1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18-Dec-23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61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arch?wallpaper=machin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publicdomainpictures.net/view-image.php?image=212143&amp;picture=analysis-of-success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NC lathe processing">
            <a:extLst>
              <a:ext uri="{FF2B5EF4-FFF2-40B4-BE49-F238E27FC236}">
                <a16:creationId xmlns:a16="http://schemas.microsoft.com/office/drawing/2014/main" id="{88143576-8977-9DEE-E5C5-09BFABE2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77FA3-16A8-B084-17B1-E705B4908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Predictive Maintenance</a:t>
            </a:r>
            <a:br>
              <a:rPr lang="en-US" b="1" dirty="0"/>
            </a:br>
            <a:r>
              <a:rPr lang="en-US" b="1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4D7B5-35C4-98F3-5DE8-C2D8D546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Ahmed Nasser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965505" y="623571"/>
            <a:ext cx="10260990" cy="35238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406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917DB-F52B-767C-5B08-EFBB2BD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Table of Contents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CDC035-8392-8C46-7314-79B8E3BDA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085047"/>
              </p:ext>
            </p:extLst>
          </p:nvPr>
        </p:nvGraphicFramePr>
        <p:xfrm>
          <a:off x="648930" y="2810256"/>
          <a:ext cx="10895370" cy="367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049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1398D-2EAE-E300-E82D-B0D3AB4B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EC07-C9CE-5420-5E04-1F343BC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 aimed to predict machine failures without knowing the specific failure mode. With a dataset comprising 10,000 rows and 14 columns, the focus was on key features such as Air Temperature, Process Temperature, Rotational Speed, Torque, and Tool Wear.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objective was to develop models that accurately predict machine failures based on these features.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D984-4D1B-CE41-7E5E-247C06D27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" r="5805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26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4009-0138-111C-0CDA-1342D282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2. Dataset Overview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D01C9AE-6A49-D8DE-C26F-292A0F138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01369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053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096057D3-CB4D-A360-5EFF-5AB80243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50281-B618-374C-05C8-FF5765E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3. Data Exploration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BB38F57-47EF-02C8-3B68-1306A3043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64973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684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EBEBEB"/>
                </a:solidFill>
              </a:rPr>
              <a:t>4. Preprocessing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5B88E9F-36B1-20D1-FF5D-39E36B4C8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5767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72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8C1-4537-EB37-0107-709D2175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US" dirty="0"/>
              <a:t>5. Model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6AAF19-F9D3-45A5-AE5D-78BC811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7BBF43D6-A5CF-4884-BE66-F395A6C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4731B7-53A1-43E4-B5FD-B33358A7F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BDF7-CB37-777F-0CFC-14A1D645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Models were chosen based on each model’s suitability for binary classification tasks and their ability to handle complex relationships.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F4FF67-5116-2455-5932-CE83227D3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23842"/>
              </p:ext>
            </p:extLst>
          </p:nvPr>
        </p:nvGraphicFramePr>
        <p:xfrm>
          <a:off x="1109822" y="3834116"/>
          <a:ext cx="4701214" cy="2037012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005520">
                  <a:extLst>
                    <a:ext uri="{9D8B030D-6E8A-4147-A177-3AD203B41FA5}">
                      <a16:colId xmlns:a16="http://schemas.microsoft.com/office/drawing/2014/main" val="3359260593"/>
                    </a:ext>
                  </a:extLst>
                </a:gridCol>
                <a:gridCol w="1695694">
                  <a:extLst>
                    <a:ext uri="{9D8B030D-6E8A-4147-A177-3AD203B41FA5}">
                      <a16:colId xmlns:a16="http://schemas.microsoft.com/office/drawing/2014/main" val="3422179874"/>
                    </a:ext>
                  </a:extLst>
                </a:gridCol>
              </a:tblGrid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Model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Accuracy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1799921581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XG-Boost</a:t>
                      </a:r>
                      <a:endParaRPr lang="en-US" sz="23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99.0 %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30813582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1"/>
                        <a:t>Random Forest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98.4 %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2807187406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 dirty="0">
                          <a:solidFill>
                            <a:schemeClr val="bg1"/>
                          </a:solidFill>
                        </a:rPr>
                        <a:t>97.0 %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260851466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D7C91E9-30FB-8452-82D1-C78755437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74746" y="1787578"/>
            <a:ext cx="5816663" cy="3643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486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EBEBEB"/>
                </a:solidFill>
              </a:rPr>
              <a:t>6. ROC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2197F-4D6C-596F-7AF0-85AA84AD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833" y="2490504"/>
            <a:ext cx="10974332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E63B0-0693-6BCB-5D7A-32E4B610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F02BF-B177-5709-8E0A-DCD350FF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49" y="489720"/>
            <a:ext cx="10144260" cy="1013800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7. Important Features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20F23CC-09E5-3611-E17E-AA0EEB720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773736"/>
              </p:ext>
            </p:extLst>
          </p:nvPr>
        </p:nvGraphicFramePr>
        <p:xfrm>
          <a:off x="6430374" y="877455"/>
          <a:ext cx="5429096" cy="549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E3CE99-C752-B858-068E-818DC55804E1}"/>
              </a:ext>
            </a:extLst>
          </p:cNvPr>
          <p:cNvSpPr txBox="1">
            <a:spLocks/>
          </p:cNvSpPr>
          <p:nvPr/>
        </p:nvSpPr>
        <p:spPr>
          <a:xfrm>
            <a:off x="500649" y="2057291"/>
            <a:ext cx="5429096" cy="331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comparative analysis was conducted to assess the performance of the XG-Boost, Random Forest and SVM models.</a:t>
            </a:r>
          </a:p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Insights into feature importance were derived to understand factors contributing to machine failures.</a:t>
            </a:r>
          </a:p>
        </p:txBody>
      </p:sp>
    </p:spTree>
    <p:extLst>
      <p:ext uri="{BB962C8B-B14F-4D97-AF65-F5344CB8AC3E}">
        <p14:creationId xmlns:p14="http://schemas.microsoft.com/office/powerpoint/2010/main" val="279655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1093</TotalTime>
  <Words>336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Söhne</vt:lpstr>
      <vt:lpstr>Wingdings 3</vt:lpstr>
      <vt:lpstr>Ion</vt:lpstr>
      <vt:lpstr>Predictive Maintenance Analysis</vt:lpstr>
      <vt:lpstr>Table of Contents</vt:lpstr>
      <vt:lpstr>1. Introduction</vt:lpstr>
      <vt:lpstr>2. Dataset Overview</vt:lpstr>
      <vt:lpstr>3. Data Exploration </vt:lpstr>
      <vt:lpstr>PowerPoint Presentation</vt:lpstr>
      <vt:lpstr>5. Model</vt:lpstr>
      <vt:lpstr>PowerPoint Presentation</vt:lpstr>
      <vt:lpstr>7. Important 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failure prediction</dc:title>
  <dc:creator>hager hager195182@fci.bu.edu.eg</dc:creator>
  <cp:lastModifiedBy>احمد ناصر احمد حسن</cp:lastModifiedBy>
  <cp:revision>6</cp:revision>
  <dcterms:created xsi:type="dcterms:W3CDTF">2023-12-11T19:33:42Z</dcterms:created>
  <dcterms:modified xsi:type="dcterms:W3CDTF">2023-12-18T20:58:13Z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2023-12-11T21:17:44Z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662b960e-9334-4af6-85b2-c7f882e87026</vt:lpwstr>
  </property>
  <property fmtid="{D5CDD505-2E9C-101B-9397-08002B2CF9AE}" pid="7" name="MSIP_Label_defa4170-0d19-0005-0004-bc88714345d2_ActionId">
    <vt:lpwstr>d5d2fe79-690a-48eb-9aac-b54e1778a491</vt:lpwstr>
  </property>
  <property fmtid="{D5CDD505-2E9C-101B-9397-08002B2CF9AE}" pid="8" name="MSIP_Label_defa4170-0d19-0005-0004-bc88714345d2_ContentBits">
    <vt:lpwstr>0</vt:lpwstr>
  </property>
</Properties>
</file>